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3" r:id="rId1"/>
  </p:sldMasterIdLst>
  <p:sldIdLst>
    <p:sldId id="256" r:id="rId2"/>
    <p:sldId id="257" r:id="rId3"/>
    <p:sldId id="259" r:id="rId4"/>
    <p:sldId id="282" r:id="rId5"/>
    <p:sldId id="281" r:id="rId6"/>
    <p:sldId id="258" r:id="rId7"/>
    <p:sldId id="260" r:id="rId8"/>
    <p:sldId id="261" r:id="rId9"/>
    <p:sldId id="284" r:id="rId10"/>
    <p:sldId id="262" r:id="rId11"/>
    <p:sldId id="263" r:id="rId12"/>
    <p:sldId id="283" r:id="rId13"/>
    <p:sldId id="264" r:id="rId14"/>
    <p:sldId id="265" r:id="rId15"/>
    <p:sldId id="266" r:id="rId16"/>
    <p:sldId id="286" r:id="rId17"/>
    <p:sldId id="267" r:id="rId18"/>
    <p:sldId id="268" r:id="rId19"/>
    <p:sldId id="285" r:id="rId20"/>
    <p:sldId id="270" r:id="rId21"/>
    <p:sldId id="271" r:id="rId22"/>
    <p:sldId id="292" r:id="rId23"/>
    <p:sldId id="291" r:id="rId24"/>
    <p:sldId id="289" r:id="rId25"/>
    <p:sldId id="290" r:id="rId26"/>
    <p:sldId id="272" r:id="rId27"/>
    <p:sldId id="288" r:id="rId28"/>
    <p:sldId id="273" r:id="rId29"/>
    <p:sldId id="274" r:id="rId30"/>
    <p:sldId id="287" r:id="rId31"/>
    <p:sldId id="275" r:id="rId32"/>
    <p:sldId id="276" r:id="rId33"/>
    <p:sldId id="278" r:id="rId34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31"/>
    <p:restoredTop sz="94226"/>
  </p:normalViewPr>
  <p:slideViewPr>
    <p:cSldViewPr snapToGrid="0">
      <p:cViewPr varScale="1">
        <p:scale>
          <a:sx n="134" d="100"/>
          <a:sy n="134" d="100"/>
        </p:scale>
        <p:origin x="12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5.svg"/></Relationships>
</file>

<file path=ppt/diagrams/_rels/data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ata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68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3" Type="http://schemas.openxmlformats.org/officeDocument/2006/relationships/image" Target="../media/image54.png"/><Relationship Id="rId7" Type="http://schemas.openxmlformats.org/officeDocument/2006/relationships/image" Target="../media/image56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55.svg"/></Relationships>
</file>

<file path=ppt/diagrams/_rels/drawing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62.svg"/><Relationship Id="rId5" Type="http://schemas.openxmlformats.org/officeDocument/2006/relationships/image" Target="../media/image61.png"/><Relationship Id="rId4" Type="http://schemas.openxmlformats.org/officeDocument/2006/relationships/image" Target="../media/image60.svg"/></Relationships>
</file>

<file path=ppt/diagrams/_rels/drawing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57.svg"/><Relationship Id="rId1" Type="http://schemas.openxmlformats.org/officeDocument/2006/relationships/image" Target="../media/image56.png"/><Relationship Id="rId4" Type="http://schemas.openxmlformats.org/officeDocument/2006/relationships/image" Target="../media/image68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svg"/><Relationship Id="rId1" Type="http://schemas.openxmlformats.org/officeDocument/2006/relationships/image" Target="../media/image28.png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svg"/><Relationship Id="rId1" Type="http://schemas.openxmlformats.org/officeDocument/2006/relationships/image" Target="../media/image38.png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41.svg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svg"/><Relationship Id="rId1" Type="http://schemas.openxmlformats.org/officeDocument/2006/relationships/image" Target="../media/image46.png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957644E-E996-4B31-9706-AD9A277465EF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FCB80D-3E51-4349-B52A-63C090A7D3CE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Entender los conceptos básicos de KNN, PCA y Apriori.</a:t>
          </a:r>
          <a:endParaRPr lang="en-US"/>
        </a:p>
      </dgm:t>
    </dgm:pt>
    <dgm:pt modelId="{35497162-BE61-44A6-AB20-71D873B077A0}" type="parTrans" cxnId="{2BFB8197-DD6B-46AA-873B-D3C9A9AC3CB4}">
      <dgm:prSet/>
      <dgm:spPr/>
      <dgm:t>
        <a:bodyPr/>
        <a:lstStyle/>
        <a:p>
          <a:endParaRPr lang="en-US"/>
        </a:p>
      </dgm:t>
    </dgm:pt>
    <dgm:pt modelId="{581C7207-193F-46A6-9A9E-618120C4BDF1}" type="sibTrans" cxnId="{2BFB8197-DD6B-46AA-873B-D3C9A9AC3CB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66D505AC-EA47-4DE6-B3AD-999582156163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Conocer y comprender el funcionamiento de cada algoritmo.</a:t>
          </a:r>
          <a:endParaRPr lang="en-US"/>
        </a:p>
      </dgm:t>
    </dgm:pt>
    <dgm:pt modelId="{826784AE-8F99-45A5-BAAA-CAC63A6DC5F6}" type="parTrans" cxnId="{720ABCC7-E60B-4060-A030-8736A89C0763}">
      <dgm:prSet/>
      <dgm:spPr/>
      <dgm:t>
        <a:bodyPr/>
        <a:lstStyle/>
        <a:p>
          <a:endParaRPr lang="en-US"/>
        </a:p>
      </dgm:t>
    </dgm:pt>
    <dgm:pt modelId="{9448AC43-1212-46F5-9114-3C2D5A27F712}" type="sibTrans" cxnId="{720ABCC7-E60B-4060-A030-8736A89C0763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E3269907-57B1-40D5-99F0-A8392514263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Identificar aplicaciones prácticas para cada método.</a:t>
          </a:r>
          <a:endParaRPr lang="en-US"/>
        </a:p>
      </dgm:t>
    </dgm:pt>
    <dgm:pt modelId="{004DED13-D646-4651-A319-152700979700}" type="parTrans" cxnId="{1605B4AE-1055-4F40-AD5B-B4116E81EF8A}">
      <dgm:prSet/>
      <dgm:spPr/>
      <dgm:t>
        <a:bodyPr/>
        <a:lstStyle/>
        <a:p>
          <a:endParaRPr lang="en-US"/>
        </a:p>
      </dgm:t>
    </dgm:pt>
    <dgm:pt modelId="{A2F6C8CC-7CB4-4AF7-83EF-C5776DE48680}" type="sibTrans" cxnId="{1605B4AE-1055-4F40-AD5B-B4116E81EF8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549A2C2F-F1EA-4866-8855-913D780BD41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Comparar y contrastar métodos.</a:t>
          </a:r>
          <a:endParaRPr lang="en-US"/>
        </a:p>
      </dgm:t>
    </dgm:pt>
    <dgm:pt modelId="{E3535B22-728C-4E92-B080-6BE9B0011A66}" type="parTrans" cxnId="{100E9024-4127-4280-BBBC-721EF73E8A42}">
      <dgm:prSet/>
      <dgm:spPr/>
      <dgm:t>
        <a:bodyPr/>
        <a:lstStyle/>
        <a:p>
          <a:endParaRPr lang="en-US"/>
        </a:p>
      </dgm:t>
    </dgm:pt>
    <dgm:pt modelId="{0A8E7267-221E-4454-9533-5CADABA08636}" type="sibTrans" cxnId="{100E9024-4127-4280-BBBC-721EF73E8A42}">
      <dgm:prSet/>
      <dgm:spPr/>
      <dgm:t>
        <a:bodyPr/>
        <a:lstStyle/>
        <a:p>
          <a:endParaRPr lang="en-US"/>
        </a:p>
      </dgm:t>
    </dgm:pt>
    <dgm:pt modelId="{A8D3C683-EB53-498D-8CC1-162934FA1F00}" type="pres">
      <dgm:prSet presAssocID="{7957644E-E996-4B31-9706-AD9A277465EF}" presName="root" presStyleCnt="0">
        <dgm:presLayoutVars>
          <dgm:dir/>
          <dgm:resizeHandles val="exact"/>
        </dgm:presLayoutVars>
      </dgm:prSet>
      <dgm:spPr/>
    </dgm:pt>
    <dgm:pt modelId="{723228BD-A233-4E21-936C-4EE2C3B4B715}" type="pres">
      <dgm:prSet presAssocID="{7957644E-E996-4B31-9706-AD9A277465EF}" presName="container" presStyleCnt="0">
        <dgm:presLayoutVars>
          <dgm:dir/>
          <dgm:resizeHandles val="exact"/>
        </dgm:presLayoutVars>
      </dgm:prSet>
      <dgm:spPr/>
    </dgm:pt>
    <dgm:pt modelId="{ACB5434B-E94F-4248-BBD5-CCA8B91E92D1}" type="pres">
      <dgm:prSet presAssocID="{BDFCB80D-3E51-4349-B52A-63C090A7D3CE}" presName="compNode" presStyleCnt="0"/>
      <dgm:spPr/>
    </dgm:pt>
    <dgm:pt modelId="{335FB55D-BBA5-47B5-9C10-F209C3E3B1FE}" type="pres">
      <dgm:prSet presAssocID="{BDFCB80D-3E51-4349-B52A-63C090A7D3CE}" presName="iconBgRect" presStyleLbl="bgShp" presStyleIdx="0" presStyleCnt="4"/>
      <dgm:spPr/>
    </dgm:pt>
    <dgm:pt modelId="{4E89D0C1-237E-44E6-857E-EC319320CD65}" type="pres">
      <dgm:prSet presAssocID="{BDFCB80D-3E51-4349-B52A-63C090A7D3CE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398B58BC-85FC-4D4F-8B39-84153681A026}" type="pres">
      <dgm:prSet presAssocID="{BDFCB80D-3E51-4349-B52A-63C090A7D3CE}" presName="spaceRect" presStyleCnt="0"/>
      <dgm:spPr/>
    </dgm:pt>
    <dgm:pt modelId="{6C8829C6-00F6-4BBC-B50E-6C81716D9493}" type="pres">
      <dgm:prSet presAssocID="{BDFCB80D-3E51-4349-B52A-63C090A7D3CE}" presName="textRect" presStyleLbl="revTx" presStyleIdx="0" presStyleCnt="4">
        <dgm:presLayoutVars>
          <dgm:chMax val="1"/>
          <dgm:chPref val="1"/>
        </dgm:presLayoutVars>
      </dgm:prSet>
      <dgm:spPr/>
    </dgm:pt>
    <dgm:pt modelId="{97AEF5C1-EFD2-422E-AB5A-3D84A5CF87CA}" type="pres">
      <dgm:prSet presAssocID="{581C7207-193F-46A6-9A9E-618120C4BDF1}" presName="sibTrans" presStyleLbl="sibTrans2D1" presStyleIdx="0" presStyleCnt="0"/>
      <dgm:spPr/>
    </dgm:pt>
    <dgm:pt modelId="{70EB642B-8F60-43F3-9ED3-A0524DEDF1E5}" type="pres">
      <dgm:prSet presAssocID="{66D505AC-EA47-4DE6-B3AD-999582156163}" presName="compNode" presStyleCnt="0"/>
      <dgm:spPr/>
    </dgm:pt>
    <dgm:pt modelId="{CD369C5C-AE1E-42C5-A580-968E502B64BB}" type="pres">
      <dgm:prSet presAssocID="{66D505AC-EA47-4DE6-B3AD-999582156163}" presName="iconBgRect" presStyleLbl="bgShp" presStyleIdx="1" presStyleCnt="4"/>
      <dgm:spPr/>
    </dgm:pt>
    <dgm:pt modelId="{58D660B5-B1C3-4469-8766-368C93124DBE}" type="pres">
      <dgm:prSet presAssocID="{66D505AC-EA47-4DE6-B3AD-99958215616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F0C12378-A98F-4A91-A22D-F561473661C6}" type="pres">
      <dgm:prSet presAssocID="{66D505AC-EA47-4DE6-B3AD-999582156163}" presName="spaceRect" presStyleCnt="0"/>
      <dgm:spPr/>
    </dgm:pt>
    <dgm:pt modelId="{E091AEDF-83D9-43DC-8ADB-8641FEC1E9FA}" type="pres">
      <dgm:prSet presAssocID="{66D505AC-EA47-4DE6-B3AD-999582156163}" presName="textRect" presStyleLbl="revTx" presStyleIdx="1" presStyleCnt="4">
        <dgm:presLayoutVars>
          <dgm:chMax val="1"/>
          <dgm:chPref val="1"/>
        </dgm:presLayoutVars>
      </dgm:prSet>
      <dgm:spPr/>
    </dgm:pt>
    <dgm:pt modelId="{650FC696-1238-4DA3-BCE3-6AB60B1456A3}" type="pres">
      <dgm:prSet presAssocID="{9448AC43-1212-46F5-9114-3C2D5A27F712}" presName="sibTrans" presStyleLbl="sibTrans2D1" presStyleIdx="0" presStyleCnt="0"/>
      <dgm:spPr/>
    </dgm:pt>
    <dgm:pt modelId="{8AA738D4-DA0F-41CE-ACD7-0E68A40935A8}" type="pres">
      <dgm:prSet presAssocID="{E3269907-57B1-40D5-99F0-A83925142637}" presName="compNode" presStyleCnt="0"/>
      <dgm:spPr/>
    </dgm:pt>
    <dgm:pt modelId="{B3080363-3467-4488-95EB-0A2D419E23F9}" type="pres">
      <dgm:prSet presAssocID="{E3269907-57B1-40D5-99F0-A83925142637}" presName="iconBgRect" presStyleLbl="bgShp" presStyleIdx="2" presStyleCnt="4"/>
      <dgm:spPr/>
    </dgm:pt>
    <dgm:pt modelId="{FE0DB669-0268-41D8-A697-E0EE09F51BE0}" type="pres">
      <dgm:prSet presAssocID="{E3269907-57B1-40D5-99F0-A8392514263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iefcase"/>
        </a:ext>
      </dgm:extLst>
    </dgm:pt>
    <dgm:pt modelId="{1862623A-D0C5-4650-822F-740E2798231D}" type="pres">
      <dgm:prSet presAssocID="{E3269907-57B1-40D5-99F0-A83925142637}" presName="spaceRect" presStyleCnt="0"/>
      <dgm:spPr/>
    </dgm:pt>
    <dgm:pt modelId="{288AD283-7E71-4851-B951-1E1260306F95}" type="pres">
      <dgm:prSet presAssocID="{E3269907-57B1-40D5-99F0-A83925142637}" presName="textRect" presStyleLbl="revTx" presStyleIdx="2" presStyleCnt="4">
        <dgm:presLayoutVars>
          <dgm:chMax val="1"/>
          <dgm:chPref val="1"/>
        </dgm:presLayoutVars>
      </dgm:prSet>
      <dgm:spPr/>
    </dgm:pt>
    <dgm:pt modelId="{6B671D43-AA53-420B-A5C9-944E3D63F55B}" type="pres">
      <dgm:prSet presAssocID="{A2F6C8CC-7CB4-4AF7-83EF-C5776DE48680}" presName="sibTrans" presStyleLbl="sibTrans2D1" presStyleIdx="0" presStyleCnt="0"/>
      <dgm:spPr/>
    </dgm:pt>
    <dgm:pt modelId="{1D69D3DB-9057-49D6-AC9A-9BE1E801581F}" type="pres">
      <dgm:prSet presAssocID="{549A2C2F-F1EA-4866-8855-913D780BD417}" presName="compNode" presStyleCnt="0"/>
      <dgm:spPr/>
    </dgm:pt>
    <dgm:pt modelId="{F702D476-DCD4-4DD1-9BDC-B3B654AD5878}" type="pres">
      <dgm:prSet presAssocID="{549A2C2F-F1EA-4866-8855-913D780BD417}" presName="iconBgRect" presStyleLbl="bgShp" presStyleIdx="3" presStyleCnt="4"/>
      <dgm:spPr/>
    </dgm:pt>
    <dgm:pt modelId="{F704ED27-9D8E-48AC-8732-2B9C4983FE56}" type="pres">
      <dgm:prSet presAssocID="{549A2C2F-F1EA-4866-8855-913D780BD41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13F91D0E-CB22-47CD-A70C-659BE80CB0EC}" type="pres">
      <dgm:prSet presAssocID="{549A2C2F-F1EA-4866-8855-913D780BD417}" presName="spaceRect" presStyleCnt="0"/>
      <dgm:spPr/>
    </dgm:pt>
    <dgm:pt modelId="{4F67C77D-656A-4B2B-844E-4734B19A7CF0}" type="pres">
      <dgm:prSet presAssocID="{549A2C2F-F1EA-4866-8855-913D780BD417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C9A590F-9367-43CC-A2C2-97CF68EF90CB}" type="presOf" srcId="{9448AC43-1212-46F5-9114-3C2D5A27F712}" destId="{650FC696-1238-4DA3-BCE3-6AB60B1456A3}" srcOrd="0" destOrd="0" presId="urn:microsoft.com/office/officeart/2018/2/layout/IconCircleList"/>
    <dgm:cxn modelId="{53907C21-396B-4775-985E-EB901B563B18}" type="presOf" srcId="{A2F6C8CC-7CB4-4AF7-83EF-C5776DE48680}" destId="{6B671D43-AA53-420B-A5C9-944E3D63F55B}" srcOrd="0" destOrd="0" presId="urn:microsoft.com/office/officeart/2018/2/layout/IconCircleList"/>
    <dgm:cxn modelId="{100E9024-4127-4280-BBBC-721EF73E8A42}" srcId="{7957644E-E996-4B31-9706-AD9A277465EF}" destId="{549A2C2F-F1EA-4866-8855-913D780BD417}" srcOrd="3" destOrd="0" parTransId="{E3535B22-728C-4E92-B080-6BE9B0011A66}" sibTransId="{0A8E7267-221E-4454-9533-5CADABA08636}"/>
    <dgm:cxn modelId="{1F280D3F-E36D-4987-B8A6-466B96629B19}" type="presOf" srcId="{66D505AC-EA47-4DE6-B3AD-999582156163}" destId="{E091AEDF-83D9-43DC-8ADB-8641FEC1E9FA}" srcOrd="0" destOrd="0" presId="urn:microsoft.com/office/officeart/2018/2/layout/IconCircleList"/>
    <dgm:cxn modelId="{92098657-038E-42DE-A47C-9C4D5EBA16AD}" type="presOf" srcId="{E3269907-57B1-40D5-99F0-A83925142637}" destId="{288AD283-7E71-4851-B951-1E1260306F95}" srcOrd="0" destOrd="0" presId="urn:microsoft.com/office/officeart/2018/2/layout/IconCircleList"/>
    <dgm:cxn modelId="{72FF3280-A5C2-4F1D-94ED-DE525A7F7B09}" type="presOf" srcId="{549A2C2F-F1EA-4866-8855-913D780BD417}" destId="{4F67C77D-656A-4B2B-844E-4734B19A7CF0}" srcOrd="0" destOrd="0" presId="urn:microsoft.com/office/officeart/2018/2/layout/IconCircleList"/>
    <dgm:cxn modelId="{787E9388-F1BA-4EB7-A5E6-004911D8434E}" type="presOf" srcId="{7957644E-E996-4B31-9706-AD9A277465EF}" destId="{A8D3C683-EB53-498D-8CC1-162934FA1F00}" srcOrd="0" destOrd="0" presId="urn:microsoft.com/office/officeart/2018/2/layout/IconCircleList"/>
    <dgm:cxn modelId="{2BFB8197-DD6B-46AA-873B-D3C9A9AC3CB4}" srcId="{7957644E-E996-4B31-9706-AD9A277465EF}" destId="{BDFCB80D-3E51-4349-B52A-63C090A7D3CE}" srcOrd="0" destOrd="0" parTransId="{35497162-BE61-44A6-AB20-71D873B077A0}" sibTransId="{581C7207-193F-46A6-9A9E-618120C4BDF1}"/>
    <dgm:cxn modelId="{0508C99A-C59D-47A8-9278-44B722B2EDBA}" type="presOf" srcId="{581C7207-193F-46A6-9A9E-618120C4BDF1}" destId="{97AEF5C1-EFD2-422E-AB5A-3D84A5CF87CA}" srcOrd="0" destOrd="0" presId="urn:microsoft.com/office/officeart/2018/2/layout/IconCircleList"/>
    <dgm:cxn modelId="{1605B4AE-1055-4F40-AD5B-B4116E81EF8A}" srcId="{7957644E-E996-4B31-9706-AD9A277465EF}" destId="{E3269907-57B1-40D5-99F0-A83925142637}" srcOrd="2" destOrd="0" parTransId="{004DED13-D646-4651-A319-152700979700}" sibTransId="{A2F6C8CC-7CB4-4AF7-83EF-C5776DE48680}"/>
    <dgm:cxn modelId="{720ABCC7-E60B-4060-A030-8736A89C0763}" srcId="{7957644E-E996-4B31-9706-AD9A277465EF}" destId="{66D505AC-EA47-4DE6-B3AD-999582156163}" srcOrd="1" destOrd="0" parTransId="{826784AE-8F99-45A5-BAAA-CAC63A6DC5F6}" sibTransId="{9448AC43-1212-46F5-9114-3C2D5A27F712}"/>
    <dgm:cxn modelId="{22C440D9-0AD2-48C2-8432-232A6433A35A}" type="presOf" srcId="{BDFCB80D-3E51-4349-B52A-63C090A7D3CE}" destId="{6C8829C6-00F6-4BBC-B50E-6C81716D9493}" srcOrd="0" destOrd="0" presId="urn:microsoft.com/office/officeart/2018/2/layout/IconCircleList"/>
    <dgm:cxn modelId="{9E01938C-4C11-4948-A532-29184C8528F1}" type="presParOf" srcId="{A8D3C683-EB53-498D-8CC1-162934FA1F00}" destId="{723228BD-A233-4E21-936C-4EE2C3B4B715}" srcOrd="0" destOrd="0" presId="urn:microsoft.com/office/officeart/2018/2/layout/IconCircleList"/>
    <dgm:cxn modelId="{7B95C92C-EF28-40F1-9A88-79424909C36E}" type="presParOf" srcId="{723228BD-A233-4E21-936C-4EE2C3B4B715}" destId="{ACB5434B-E94F-4248-BBD5-CCA8B91E92D1}" srcOrd="0" destOrd="0" presId="urn:microsoft.com/office/officeart/2018/2/layout/IconCircleList"/>
    <dgm:cxn modelId="{D4E37C90-6A4B-4AF3-9177-3DFF17C945EF}" type="presParOf" srcId="{ACB5434B-E94F-4248-BBD5-CCA8B91E92D1}" destId="{335FB55D-BBA5-47B5-9C10-F209C3E3B1FE}" srcOrd="0" destOrd="0" presId="urn:microsoft.com/office/officeart/2018/2/layout/IconCircleList"/>
    <dgm:cxn modelId="{7D73441C-3381-4BAB-ACD9-5E9626A83F89}" type="presParOf" srcId="{ACB5434B-E94F-4248-BBD5-CCA8B91E92D1}" destId="{4E89D0C1-237E-44E6-857E-EC319320CD65}" srcOrd="1" destOrd="0" presId="urn:microsoft.com/office/officeart/2018/2/layout/IconCircleList"/>
    <dgm:cxn modelId="{21370A9C-B08F-4F47-8348-561BCE8F7021}" type="presParOf" srcId="{ACB5434B-E94F-4248-BBD5-CCA8B91E92D1}" destId="{398B58BC-85FC-4D4F-8B39-84153681A026}" srcOrd="2" destOrd="0" presId="urn:microsoft.com/office/officeart/2018/2/layout/IconCircleList"/>
    <dgm:cxn modelId="{6B84DE5D-6B4D-4319-B8E8-ABE664E34D9A}" type="presParOf" srcId="{ACB5434B-E94F-4248-BBD5-CCA8B91E92D1}" destId="{6C8829C6-00F6-4BBC-B50E-6C81716D9493}" srcOrd="3" destOrd="0" presId="urn:microsoft.com/office/officeart/2018/2/layout/IconCircleList"/>
    <dgm:cxn modelId="{D47B453F-87B0-4053-BEDD-05F76B2B9F54}" type="presParOf" srcId="{723228BD-A233-4E21-936C-4EE2C3B4B715}" destId="{97AEF5C1-EFD2-422E-AB5A-3D84A5CF87CA}" srcOrd="1" destOrd="0" presId="urn:microsoft.com/office/officeart/2018/2/layout/IconCircleList"/>
    <dgm:cxn modelId="{957B00B7-1944-4FBB-A38D-142961032306}" type="presParOf" srcId="{723228BD-A233-4E21-936C-4EE2C3B4B715}" destId="{70EB642B-8F60-43F3-9ED3-A0524DEDF1E5}" srcOrd="2" destOrd="0" presId="urn:microsoft.com/office/officeart/2018/2/layout/IconCircleList"/>
    <dgm:cxn modelId="{1207EA93-919F-4EB5-A498-A75CD7A2DD78}" type="presParOf" srcId="{70EB642B-8F60-43F3-9ED3-A0524DEDF1E5}" destId="{CD369C5C-AE1E-42C5-A580-968E502B64BB}" srcOrd="0" destOrd="0" presId="urn:microsoft.com/office/officeart/2018/2/layout/IconCircleList"/>
    <dgm:cxn modelId="{537C7BCF-1A8B-4AC1-89D1-6DC3BE52B356}" type="presParOf" srcId="{70EB642B-8F60-43F3-9ED3-A0524DEDF1E5}" destId="{58D660B5-B1C3-4469-8766-368C93124DBE}" srcOrd="1" destOrd="0" presId="urn:microsoft.com/office/officeart/2018/2/layout/IconCircleList"/>
    <dgm:cxn modelId="{90268E1F-680B-45E6-89F1-A1A3E7E8B459}" type="presParOf" srcId="{70EB642B-8F60-43F3-9ED3-A0524DEDF1E5}" destId="{F0C12378-A98F-4A91-A22D-F561473661C6}" srcOrd="2" destOrd="0" presId="urn:microsoft.com/office/officeart/2018/2/layout/IconCircleList"/>
    <dgm:cxn modelId="{CDE211A0-37D2-404F-A422-8059C06ACF8A}" type="presParOf" srcId="{70EB642B-8F60-43F3-9ED3-A0524DEDF1E5}" destId="{E091AEDF-83D9-43DC-8ADB-8641FEC1E9FA}" srcOrd="3" destOrd="0" presId="urn:microsoft.com/office/officeart/2018/2/layout/IconCircleList"/>
    <dgm:cxn modelId="{2216E7C2-12CB-470E-9BB7-8D51253527D0}" type="presParOf" srcId="{723228BD-A233-4E21-936C-4EE2C3B4B715}" destId="{650FC696-1238-4DA3-BCE3-6AB60B1456A3}" srcOrd="3" destOrd="0" presId="urn:microsoft.com/office/officeart/2018/2/layout/IconCircleList"/>
    <dgm:cxn modelId="{1872D2CE-BD39-4031-B75A-71C1146E4C9E}" type="presParOf" srcId="{723228BD-A233-4E21-936C-4EE2C3B4B715}" destId="{8AA738D4-DA0F-41CE-ACD7-0E68A40935A8}" srcOrd="4" destOrd="0" presId="urn:microsoft.com/office/officeart/2018/2/layout/IconCircleList"/>
    <dgm:cxn modelId="{9145682B-B1F0-4DA3-B674-ED8B559DA3FA}" type="presParOf" srcId="{8AA738D4-DA0F-41CE-ACD7-0E68A40935A8}" destId="{B3080363-3467-4488-95EB-0A2D419E23F9}" srcOrd="0" destOrd="0" presId="urn:microsoft.com/office/officeart/2018/2/layout/IconCircleList"/>
    <dgm:cxn modelId="{89CA0522-923A-47F1-87E0-CFF2A9D0BB00}" type="presParOf" srcId="{8AA738D4-DA0F-41CE-ACD7-0E68A40935A8}" destId="{FE0DB669-0268-41D8-A697-E0EE09F51BE0}" srcOrd="1" destOrd="0" presId="urn:microsoft.com/office/officeart/2018/2/layout/IconCircleList"/>
    <dgm:cxn modelId="{035F6B15-BFC2-496B-9065-8327F9A79F8B}" type="presParOf" srcId="{8AA738D4-DA0F-41CE-ACD7-0E68A40935A8}" destId="{1862623A-D0C5-4650-822F-740E2798231D}" srcOrd="2" destOrd="0" presId="urn:microsoft.com/office/officeart/2018/2/layout/IconCircleList"/>
    <dgm:cxn modelId="{F283555A-6C4A-4E37-8913-13037E6B1F1B}" type="presParOf" srcId="{8AA738D4-DA0F-41CE-ACD7-0E68A40935A8}" destId="{288AD283-7E71-4851-B951-1E1260306F95}" srcOrd="3" destOrd="0" presId="urn:microsoft.com/office/officeart/2018/2/layout/IconCircleList"/>
    <dgm:cxn modelId="{BE7EA47F-A410-4178-B1B4-D1C398E7CDD8}" type="presParOf" srcId="{723228BD-A233-4E21-936C-4EE2C3B4B715}" destId="{6B671D43-AA53-420B-A5C9-944E3D63F55B}" srcOrd="5" destOrd="0" presId="urn:microsoft.com/office/officeart/2018/2/layout/IconCircleList"/>
    <dgm:cxn modelId="{5155A164-E843-4BDC-B13D-78387F215E2E}" type="presParOf" srcId="{723228BD-A233-4E21-936C-4EE2C3B4B715}" destId="{1D69D3DB-9057-49D6-AC9A-9BE1E801581F}" srcOrd="6" destOrd="0" presId="urn:microsoft.com/office/officeart/2018/2/layout/IconCircleList"/>
    <dgm:cxn modelId="{B2AEE852-A414-494B-817D-BA558DB0961C}" type="presParOf" srcId="{1D69D3DB-9057-49D6-AC9A-9BE1E801581F}" destId="{F702D476-DCD4-4DD1-9BDC-B3B654AD5878}" srcOrd="0" destOrd="0" presId="urn:microsoft.com/office/officeart/2018/2/layout/IconCircleList"/>
    <dgm:cxn modelId="{5D089E4D-402D-4972-AE2A-98613A6DF861}" type="presParOf" srcId="{1D69D3DB-9057-49D6-AC9A-9BE1E801581F}" destId="{F704ED27-9D8E-48AC-8732-2B9C4983FE56}" srcOrd="1" destOrd="0" presId="urn:microsoft.com/office/officeart/2018/2/layout/IconCircleList"/>
    <dgm:cxn modelId="{EE56F42C-433A-41DD-A54C-0C8A379A2E59}" type="presParOf" srcId="{1D69D3DB-9057-49D6-AC9A-9BE1E801581F}" destId="{13F91D0E-CB22-47CD-A70C-659BE80CB0EC}" srcOrd="2" destOrd="0" presId="urn:microsoft.com/office/officeart/2018/2/layout/IconCircleList"/>
    <dgm:cxn modelId="{1EB66211-6136-4F0F-8BA7-E2F70B4A9BB4}" type="presParOf" srcId="{1D69D3DB-9057-49D6-AC9A-9BE1E801581F}" destId="{4F67C77D-656A-4B2B-844E-4734B19A7CF0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0FCDE600-AEC0-4B21-BFB6-15B17E5FCC85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21AF8B6-0F60-4B3D-AD3D-511D5C500B70}">
      <dgm:prSet/>
      <dgm:spPr/>
      <dgm:t>
        <a:bodyPr/>
        <a:lstStyle/>
        <a:p>
          <a:r>
            <a:rPr lang="es-ES_tradnl"/>
            <a:t>Reduce la dimensionalidad de los datos.</a:t>
          </a:r>
          <a:endParaRPr lang="en-US"/>
        </a:p>
      </dgm:t>
    </dgm:pt>
    <dgm:pt modelId="{879E1DB8-E7FC-48D9-8EFB-5925D65AFBB1}" type="parTrans" cxnId="{0B83A759-00F3-40AA-8BB0-3ECF856E8021}">
      <dgm:prSet/>
      <dgm:spPr/>
      <dgm:t>
        <a:bodyPr/>
        <a:lstStyle/>
        <a:p>
          <a:endParaRPr lang="en-US"/>
        </a:p>
      </dgm:t>
    </dgm:pt>
    <dgm:pt modelId="{D597DB56-6D85-480B-9BA3-1CA92F11D332}" type="sibTrans" cxnId="{0B83A759-00F3-40AA-8BB0-3ECF856E8021}">
      <dgm:prSet/>
      <dgm:spPr/>
      <dgm:t>
        <a:bodyPr/>
        <a:lstStyle/>
        <a:p>
          <a:endParaRPr lang="en-US"/>
        </a:p>
      </dgm:t>
    </dgm:pt>
    <dgm:pt modelId="{DE22DE33-BC72-4B56-B3A1-B3944A58B96B}">
      <dgm:prSet/>
      <dgm:spPr/>
      <dgm:t>
        <a:bodyPr/>
        <a:lstStyle/>
        <a:p>
          <a:r>
            <a:rPr lang="es-ES_tradnl"/>
            <a:t>Ayuda a eliminar el ruido y la redundancia.</a:t>
          </a:r>
          <a:endParaRPr lang="en-US"/>
        </a:p>
      </dgm:t>
    </dgm:pt>
    <dgm:pt modelId="{B8AB4BF1-32B5-40F3-8065-F398F3DE4F28}" type="parTrans" cxnId="{CF0954EE-3A32-4EB2-8D2E-425FCE7A63BB}">
      <dgm:prSet/>
      <dgm:spPr/>
      <dgm:t>
        <a:bodyPr/>
        <a:lstStyle/>
        <a:p>
          <a:endParaRPr lang="en-US"/>
        </a:p>
      </dgm:t>
    </dgm:pt>
    <dgm:pt modelId="{E01BE587-E451-49F5-B61F-613EE462E8BE}" type="sibTrans" cxnId="{CF0954EE-3A32-4EB2-8D2E-425FCE7A63BB}">
      <dgm:prSet/>
      <dgm:spPr/>
      <dgm:t>
        <a:bodyPr/>
        <a:lstStyle/>
        <a:p>
          <a:endParaRPr lang="en-US"/>
        </a:p>
      </dgm:t>
    </dgm:pt>
    <dgm:pt modelId="{53740A83-1315-41FA-A9E6-BBA9359D45F0}">
      <dgm:prSet/>
      <dgm:spPr/>
      <dgm:t>
        <a:bodyPr/>
        <a:lstStyle/>
        <a:p>
          <a:r>
            <a:rPr lang="es-ES_tradnl"/>
            <a:t>Facilita la visualización y el análisis de datos complejos.</a:t>
          </a:r>
          <a:endParaRPr lang="en-US"/>
        </a:p>
      </dgm:t>
    </dgm:pt>
    <dgm:pt modelId="{568FA076-A293-4400-9488-BBCBEE4265FE}" type="parTrans" cxnId="{5F45E912-F38F-4E4C-A191-2B6AE2FFF9F7}">
      <dgm:prSet/>
      <dgm:spPr/>
      <dgm:t>
        <a:bodyPr/>
        <a:lstStyle/>
        <a:p>
          <a:endParaRPr lang="en-US"/>
        </a:p>
      </dgm:t>
    </dgm:pt>
    <dgm:pt modelId="{6557E68A-1D8D-45E1-95F2-1CB0DA30B379}" type="sibTrans" cxnId="{5F45E912-F38F-4E4C-A191-2B6AE2FFF9F7}">
      <dgm:prSet/>
      <dgm:spPr/>
      <dgm:t>
        <a:bodyPr/>
        <a:lstStyle/>
        <a:p>
          <a:endParaRPr lang="en-US"/>
        </a:p>
      </dgm:t>
    </dgm:pt>
    <dgm:pt modelId="{213A35E1-1A07-40F7-841D-D6BD4A7A0F9F}">
      <dgm:prSet/>
      <dgm:spPr/>
      <dgm:t>
        <a:bodyPr/>
        <a:lstStyle/>
        <a:p>
          <a:r>
            <a:rPr lang="es-ES_tradnl"/>
            <a:t>Mejora la eficiencia computacional de otros algoritmos de machine learning.</a:t>
          </a:r>
          <a:endParaRPr lang="en-US"/>
        </a:p>
      </dgm:t>
    </dgm:pt>
    <dgm:pt modelId="{663E0DDE-9F79-4639-8990-53ED45A094B6}" type="parTrans" cxnId="{6243851E-AA95-45CA-AD8A-4B20E3E117F6}">
      <dgm:prSet/>
      <dgm:spPr/>
      <dgm:t>
        <a:bodyPr/>
        <a:lstStyle/>
        <a:p>
          <a:endParaRPr lang="en-US"/>
        </a:p>
      </dgm:t>
    </dgm:pt>
    <dgm:pt modelId="{1D31F0F2-AA4C-44EF-9B3D-80F7D386BB08}" type="sibTrans" cxnId="{6243851E-AA95-45CA-AD8A-4B20E3E117F6}">
      <dgm:prSet/>
      <dgm:spPr/>
      <dgm:t>
        <a:bodyPr/>
        <a:lstStyle/>
        <a:p>
          <a:endParaRPr lang="en-US"/>
        </a:p>
      </dgm:t>
    </dgm:pt>
    <dgm:pt modelId="{C6B06424-8FA7-4AFA-A1C6-51CE2D4FB276}" type="pres">
      <dgm:prSet presAssocID="{0FCDE600-AEC0-4B21-BFB6-15B17E5FCC85}" presName="root" presStyleCnt="0">
        <dgm:presLayoutVars>
          <dgm:dir/>
          <dgm:resizeHandles val="exact"/>
        </dgm:presLayoutVars>
      </dgm:prSet>
      <dgm:spPr/>
    </dgm:pt>
    <dgm:pt modelId="{2829081D-2B77-4A3F-9396-B90F28805E65}" type="pres">
      <dgm:prSet presAssocID="{0FCDE600-AEC0-4B21-BFB6-15B17E5FCC85}" presName="container" presStyleCnt="0">
        <dgm:presLayoutVars>
          <dgm:dir/>
          <dgm:resizeHandles val="exact"/>
        </dgm:presLayoutVars>
      </dgm:prSet>
      <dgm:spPr/>
    </dgm:pt>
    <dgm:pt modelId="{DA4FC2E9-ED29-4995-8AC3-05153A173BCA}" type="pres">
      <dgm:prSet presAssocID="{F21AF8B6-0F60-4B3D-AD3D-511D5C500B70}" presName="compNode" presStyleCnt="0"/>
      <dgm:spPr/>
    </dgm:pt>
    <dgm:pt modelId="{C1450D34-CD71-4D81-BACF-CF23AC65D7FA}" type="pres">
      <dgm:prSet presAssocID="{F21AF8B6-0F60-4B3D-AD3D-511D5C500B70}" presName="iconBgRect" presStyleLbl="bgShp" presStyleIdx="0" presStyleCnt="4"/>
      <dgm:spPr/>
    </dgm:pt>
    <dgm:pt modelId="{03D2A2E8-C2F3-43EE-9A5C-DB280A86ABCF}" type="pres">
      <dgm:prSet presAssocID="{F21AF8B6-0F60-4B3D-AD3D-511D5C500B7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nimize"/>
        </a:ext>
      </dgm:extLst>
    </dgm:pt>
    <dgm:pt modelId="{D75B4B49-418D-41CE-96D5-B1857A052379}" type="pres">
      <dgm:prSet presAssocID="{F21AF8B6-0F60-4B3D-AD3D-511D5C500B70}" presName="spaceRect" presStyleCnt="0"/>
      <dgm:spPr/>
    </dgm:pt>
    <dgm:pt modelId="{0C6A8956-33F2-4AF6-9951-40F0EA3A58EF}" type="pres">
      <dgm:prSet presAssocID="{F21AF8B6-0F60-4B3D-AD3D-511D5C500B70}" presName="textRect" presStyleLbl="revTx" presStyleIdx="0" presStyleCnt="4">
        <dgm:presLayoutVars>
          <dgm:chMax val="1"/>
          <dgm:chPref val="1"/>
        </dgm:presLayoutVars>
      </dgm:prSet>
      <dgm:spPr/>
    </dgm:pt>
    <dgm:pt modelId="{7CB6E286-E16F-4668-B824-2BB35C1F2CF9}" type="pres">
      <dgm:prSet presAssocID="{D597DB56-6D85-480B-9BA3-1CA92F11D332}" presName="sibTrans" presStyleLbl="sibTrans2D1" presStyleIdx="0" presStyleCnt="0"/>
      <dgm:spPr/>
    </dgm:pt>
    <dgm:pt modelId="{D8CD288C-FF68-4D44-9E78-3AE3EC5A30B9}" type="pres">
      <dgm:prSet presAssocID="{DE22DE33-BC72-4B56-B3A1-B3944A58B96B}" presName="compNode" presStyleCnt="0"/>
      <dgm:spPr/>
    </dgm:pt>
    <dgm:pt modelId="{9AF32F96-EBFA-4240-BAC1-9509A61EEE11}" type="pres">
      <dgm:prSet presAssocID="{DE22DE33-BC72-4B56-B3A1-B3944A58B96B}" presName="iconBgRect" presStyleLbl="bgShp" presStyleIdx="1" presStyleCnt="4"/>
      <dgm:spPr/>
    </dgm:pt>
    <dgm:pt modelId="{164E640F-FDD5-450E-8EA5-DF6C6613C05B}" type="pres">
      <dgm:prSet presAssocID="{DE22DE33-BC72-4B56-B3A1-B3944A58B96B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ject"/>
        </a:ext>
      </dgm:extLst>
    </dgm:pt>
    <dgm:pt modelId="{8D4F3194-0200-46D2-873A-A208EC2BA104}" type="pres">
      <dgm:prSet presAssocID="{DE22DE33-BC72-4B56-B3A1-B3944A58B96B}" presName="spaceRect" presStyleCnt="0"/>
      <dgm:spPr/>
    </dgm:pt>
    <dgm:pt modelId="{E442E1C1-2886-4945-8523-2F4A92C94068}" type="pres">
      <dgm:prSet presAssocID="{DE22DE33-BC72-4B56-B3A1-B3944A58B96B}" presName="textRect" presStyleLbl="revTx" presStyleIdx="1" presStyleCnt="4">
        <dgm:presLayoutVars>
          <dgm:chMax val="1"/>
          <dgm:chPref val="1"/>
        </dgm:presLayoutVars>
      </dgm:prSet>
      <dgm:spPr/>
    </dgm:pt>
    <dgm:pt modelId="{AC1F3B0B-C9C1-45EA-9224-41533CD6E62F}" type="pres">
      <dgm:prSet presAssocID="{E01BE587-E451-49F5-B61F-613EE462E8BE}" presName="sibTrans" presStyleLbl="sibTrans2D1" presStyleIdx="0" presStyleCnt="0"/>
      <dgm:spPr/>
    </dgm:pt>
    <dgm:pt modelId="{5168B573-750B-4F8C-A32F-D34CC163184A}" type="pres">
      <dgm:prSet presAssocID="{53740A83-1315-41FA-A9E6-BBA9359D45F0}" presName="compNode" presStyleCnt="0"/>
      <dgm:spPr/>
    </dgm:pt>
    <dgm:pt modelId="{1379819C-2DD4-40D7-9960-FFA2B496B477}" type="pres">
      <dgm:prSet presAssocID="{53740A83-1315-41FA-A9E6-BBA9359D45F0}" presName="iconBgRect" presStyleLbl="bgShp" presStyleIdx="2" presStyleCnt="4"/>
      <dgm:spPr/>
    </dgm:pt>
    <dgm:pt modelId="{B05CCCA7-DCBD-4DD2-BDDE-6F7A71854268}" type="pres">
      <dgm:prSet presAssocID="{53740A83-1315-41FA-A9E6-BBA9359D45F0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02E4E03-F3E7-405F-9845-61B4CC095F5D}" type="pres">
      <dgm:prSet presAssocID="{53740A83-1315-41FA-A9E6-BBA9359D45F0}" presName="spaceRect" presStyleCnt="0"/>
      <dgm:spPr/>
    </dgm:pt>
    <dgm:pt modelId="{62AB40AB-C9C7-438B-8133-97FEBB1E33DF}" type="pres">
      <dgm:prSet presAssocID="{53740A83-1315-41FA-A9E6-BBA9359D45F0}" presName="textRect" presStyleLbl="revTx" presStyleIdx="2" presStyleCnt="4">
        <dgm:presLayoutVars>
          <dgm:chMax val="1"/>
          <dgm:chPref val="1"/>
        </dgm:presLayoutVars>
      </dgm:prSet>
      <dgm:spPr/>
    </dgm:pt>
    <dgm:pt modelId="{4EF2BBB8-F1A7-49E9-98D0-C198CB09F1F4}" type="pres">
      <dgm:prSet presAssocID="{6557E68A-1D8D-45E1-95F2-1CB0DA30B379}" presName="sibTrans" presStyleLbl="sibTrans2D1" presStyleIdx="0" presStyleCnt="0"/>
      <dgm:spPr/>
    </dgm:pt>
    <dgm:pt modelId="{8DF37041-B5CD-4719-8F16-DC398B718B0E}" type="pres">
      <dgm:prSet presAssocID="{213A35E1-1A07-40F7-841D-D6BD4A7A0F9F}" presName="compNode" presStyleCnt="0"/>
      <dgm:spPr/>
    </dgm:pt>
    <dgm:pt modelId="{D04C820B-3D5E-4431-8B86-AA14E93BBD65}" type="pres">
      <dgm:prSet presAssocID="{213A35E1-1A07-40F7-841D-D6BD4A7A0F9F}" presName="iconBgRect" presStyleLbl="bgShp" presStyleIdx="3" presStyleCnt="4"/>
      <dgm:spPr/>
    </dgm:pt>
    <dgm:pt modelId="{9640CB1D-C6AD-4D70-B26F-BBB29A112ABB}" type="pres">
      <dgm:prSet presAssocID="{213A35E1-1A07-40F7-841D-D6BD4A7A0F9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84CEAA3-E737-4920-B490-F98DFB7D39E1}" type="pres">
      <dgm:prSet presAssocID="{213A35E1-1A07-40F7-841D-D6BD4A7A0F9F}" presName="spaceRect" presStyleCnt="0"/>
      <dgm:spPr/>
    </dgm:pt>
    <dgm:pt modelId="{CAFF4018-7E27-4D17-8D92-F624350FDD53}" type="pres">
      <dgm:prSet presAssocID="{213A35E1-1A07-40F7-841D-D6BD4A7A0F9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5F45E912-F38F-4E4C-A191-2B6AE2FFF9F7}" srcId="{0FCDE600-AEC0-4B21-BFB6-15B17E5FCC85}" destId="{53740A83-1315-41FA-A9E6-BBA9359D45F0}" srcOrd="2" destOrd="0" parTransId="{568FA076-A293-4400-9488-BBCBEE4265FE}" sibTransId="{6557E68A-1D8D-45E1-95F2-1CB0DA30B379}"/>
    <dgm:cxn modelId="{6243851E-AA95-45CA-AD8A-4B20E3E117F6}" srcId="{0FCDE600-AEC0-4B21-BFB6-15B17E5FCC85}" destId="{213A35E1-1A07-40F7-841D-D6BD4A7A0F9F}" srcOrd="3" destOrd="0" parTransId="{663E0DDE-9F79-4639-8990-53ED45A094B6}" sibTransId="{1D31F0F2-AA4C-44EF-9B3D-80F7D386BB08}"/>
    <dgm:cxn modelId="{0B83A759-00F3-40AA-8BB0-3ECF856E8021}" srcId="{0FCDE600-AEC0-4B21-BFB6-15B17E5FCC85}" destId="{F21AF8B6-0F60-4B3D-AD3D-511D5C500B70}" srcOrd="0" destOrd="0" parTransId="{879E1DB8-E7FC-48D9-8EFB-5925D65AFBB1}" sibTransId="{D597DB56-6D85-480B-9BA3-1CA92F11D332}"/>
    <dgm:cxn modelId="{11DF226A-42F0-4CBF-9320-B5DF92364986}" type="presOf" srcId="{213A35E1-1A07-40F7-841D-D6BD4A7A0F9F}" destId="{CAFF4018-7E27-4D17-8D92-F624350FDD53}" srcOrd="0" destOrd="0" presId="urn:microsoft.com/office/officeart/2018/2/layout/IconCircleList"/>
    <dgm:cxn modelId="{27A3B973-5E04-4FFE-AE87-A51507AA94A2}" type="presOf" srcId="{D597DB56-6D85-480B-9BA3-1CA92F11D332}" destId="{7CB6E286-E16F-4668-B824-2BB35C1F2CF9}" srcOrd="0" destOrd="0" presId="urn:microsoft.com/office/officeart/2018/2/layout/IconCircleList"/>
    <dgm:cxn modelId="{39BD5288-FE51-4914-B2A0-3B17F022303D}" type="presOf" srcId="{6557E68A-1D8D-45E1-95F2-1CB0DA30B379}" destId="{4EF2BBB8-F1A7-49E9-98D0-C198CB09F1F4}" srcOrd="0" destOrd="0" presId="urn:microsoft.com/office/officeart/2018/2/layout/IconCircleList"/>
    <dgm:cxn modelId="{A689C689-0203-4EB0-9C54-35401485CB25}" type="presOf" srcId="{53740A83-1315-41FA-A9E6-BBA9359D45F0}" destId="{62AB40AB-C9C7-438B-8133-97FEBB1E33DF}" srcOrd="0" destOrd="0" presId="urn:microsoft.com/office/officeart/2018/2/layout/IconCircleList"/>
    <dgm:cxn modelId="{3C648292-6C28-4EFC-BD83-36AD88E91DD3}" type="presOf" srcId="{DE22DE33-BC72-4B56-B3A1-B3944A58B96B}" destId="{E442E1C1-2886-4945-8523-2F4A92C94068}" srcOrd="0" destOrd="0" presId="urn:microsoft.com/office/officeart/2018/2/layout/IconCircleList"/>
    <dgm:cxn modelId="{3B4D83B1-1756-4C63-9317-1CCDB3D13FAC}" type="presOf" srcId="{0FCDE600-AEC0-4B21-BFB6-15B17E5FCC85}" destId="{C6B06424-8FA7-4AFA-A1C6-51CE2D4FB276}" srcOrd="0" destOrd="0" presId="urn:microsoft.com/office/officeart/2018/2/layout/IconCircleList"/>
    <dgm:cxn modelId="{BFB574D3-4C19-466D-920F-F1066D3AB952}" type="presOf" srcId="{F21AF8B6-0F60-4B3D-AD3D-511D5C500B70}" destId="{0C6A8956-33F2-4AF6-9951-40F0EA3A58EF}" srcOrd="0" destOrd="0" presId="urn:microsoft.com/office/officeart/2018/2/layout/IconCircleList"/>
    <dgm:cxn modelId="{CF0954EE-3A32-4EB2-8D2E-425FCE7A63BB}" srcId="{0FCDE600-AEC0-4B21-BFB6-15B17E5FCC85}" destId="{DE22DE33-BC72-4B56-B3A1-B3944A58B96B}" srcOrd="1" destOrd="0" parTransId="{B8AB4BF1-32B5-40F3-8065-F398F3DE4F28}" sibTransId="{E01BE587-E451-49F5-B61F-613EE462E8BE}"/>
    <dgm:cxn modelId="{72486BEF-22D1-4AF1-8633-BFC850B3D6F8}" type="presOf" srcId="{E01BE587-E451-49F5-B61F-613EE462E8BE}" destId="{AC1F3B0B-C9C1-45EA-9224-41533CD6E62F}" srcOrd="0" destOrd="0" presId="urn:microsoft.com/office/officeart/2018/2/layout/IconCircleList"/>
    <dgm:cxn modelId="{C6142ECC-C906-4EF5-A0AB-B8419CD4EAED}" type="presParOf" srcId="{C6B06424-8FA7-4AFA-A1C6-51CE2D4FB276}" destId="{2829081D-2B77-4A3F-9396-B90F28805E65}" srcOrd="0" destOrd="0" presId="urn:microsoft.com/office/officeart/2018/2/layout/IconCircleList"/>
    <dgm:cxn modelId="{7E22F492-C3BA-4A8B-BA4C-009075977345}" type="presParOf" srcId="{2829081D-2B77-4A3F-9396-B90F28805E65}" destId="{DA4FC2E9-ED29-4995-8AC3-05153A173BCA}" srcOrd="0" destOrd="0" presId="urn:microsoft.com/office/officeart/2018/2/layout/IconCircleList"/>
    <dgm:cxn modelId="{038994E0-9BDB-4991-84DC-DDE31F5698D2}" type="presParOf" srcId="{DA4FC2E9-ED29-4995-8AC3-05153A173BCA}" destId="{C1450D34-CD71-4D81-BACF-CF23AC65D7FA}" srcOrd="0" destOrd="0" presId="urn:microsoft.com/office/officeart/2018/2/layout/IconCircleList"/>
    <dgm:cxn modelId="{41C91A49-B5B1-44E8-91A2-DC6C6CF693DD}" type="presParOf" srcId="{DA4FC2E9-ED29-4995-8AC3-05153A173BCA}" destId="{03D2A2E8-C2F3-43EE-9A5C-DB280A86ABCF}" srcOrd="1" destOrd="0" presId="urn:microsoft.com/office/officeart/2018/2/layout/IconCircleList"/>
    <dgm:cxn modelId="{12F74D9C-17D2-41ED-BC84-B2AD35C75003}" type="presParOf" srcId="{DA4FC2E9-ED29-4995-8AC3-05153A173BCA}" destId="{D75B4B49-418D-41CE-96D5-B1857A052379}" srcOrd="2" destOrd="0" presId="urn:microsoft.com/office/officeart/2018/2/layout/IconCircleList"/>
    <dgm:cxn modelId="{FF82344E-9191-4DE9-98E6-0C41072D6A08}" type="presParOf" srcId="{DA4FC2E9-ED29-4995-8AC3-05153A173BCA}" destId="{0C6A8956-33F2-4AF6-9951-40F0EA3A58EF}" srcOrd="3" destOrd="0" presId="urn:microsoft.com/office/officeart/2018/2/layout/IconCircleList"/>
    <dgm:cxn modelId="{5C58148A-FA15-48DE-A60F-7BE09C241A25}" type="presParOf" srcId="{2829081D-2B77-4A3F-9396-B90F28805E65}" destId="{7CB6E286-E16F-4668-B824-2BB35C1F2CF9}" srcOrd="1" destOrd="0" presId="urn:microsoft.com/office/officeart/2018/2/layout/IconCircleList"/>
    <dgm:cxn modelId="{82DCBA08-CF59-4433-90FB-7513388852E0}" type="presParOf" srcId="{2829081D-2B77-4A3F-9396-B90F28805E65}" destId="{D8CD288C-FF68-4D44-9E78-3AE3EC5A30B9}" srcOrd="2" destOrd="0" presId="urn:microsoft.com/office/officeart/2018/2/layout/IconCircleList"/>
    <dgm:cxn modelId="{1EA2C675-018B-4267-B4F3-E134C474BD15}" type="presParOf" srcId="{D8CD288C-FF68-4D44-9E78-3AE3EC5A30B9}" destId="{9AF32F96-EBFA-4240-BAC1-9509A61EEE11}" srcOrd="0" destOrd="0" presId="urn:microsoft.com/office/officeart/2018/2/layout/IconCircleList"/>
    <dgm:cxn modelId="{4B4D95A3-8048-4ADC-93B5-8F8C4FDD751E}" type="presParOf" srcId="{D8CD288C-FF68-4D44-9E78-3AE3EC5A30B9}" destId="{164E640F-FDD5-450E-8EA5-DF6C6613C05B}" srcOrd="1" destOrd="0" presId="urn:microsoft.com/office/officeart/2018/2/layout/IconCircleList"/>
    <dgm:cxn modelId="{583DFCAB-A7AA-4C2D-A05A-4F33F04A85A1}" type="presParOf" srcId="{D8CD288C-FF68-4D44-9E78-3AE3EC5A30B9}" destId="{8D4F3194-0200-46D2-873A-A208EC2BA104}" srcOrd="2" destOrd="0" presId="urn:microsoft.com/office/officeart/2018/2/layout/IconCircleList"/>
    <dgm:cxn modelId="{EFCEA61B-113D-486C-87A6-88523386E05F}" type="presParOf" srcId="{D8CD288C-FF68-4D44-9E78-3AE3EC5A30B9}" destId="{E442E1C1-2886-4945-8523-2F4A92C94068}" srcOrd="3" destOrd="0" presId="urn:microsoft.com/office/officeart/2018/2/layout/IconCircleList"/>
    <dgm:cxn modelId="{9C542CD3-2A6E-4155-B4E7-7AFFAD78B7A5}" type="presParOf" srcId="{2829081D-2B77-4A3F-9396-B90F28805E65}" destId="{AC1F3B0B-C9C1-45EA-9224-41533CD6E62F}" srcOrd="3" destOrd="0" presId="urn:microsoft.com/office/officeart/2018/2/layout/IconCircleList"/>
    <dgm:cxn modelId="{EB0A8291-F27B-4840-8414-8653176C5EF9}" type="presParOf" srcId="{2829081D-2B77-4A3F-9396-B90F28805E65}" destId="{5168B573-750B-4F8C-A32F-D34CC163184A}" srcOrd="4" destOrd="0" presId="urn:microsoft.com/office/officeart/2018/2/layout/IconCircleList"/>
    <dgm:cxn modelId="{D44401D3-EEB1-402A-BA04-1D42841C3B8E}" type="presParOf" srcId="{5168B573-750B-4F8C-A32F-D34CC163184A}" destId="{1379819C-2DD4-40D7-9960-FFA2B496B477}" srcOrd="0" destOrd="0" presId="urn:microsoft.com/office/officeart/2018/2/layout/IconCircleList"/>
    <dgm:cxn modelId="{CFB166D7-8269-447E-A578-2E874B41038C}" type="presParOf" srcId="{5168B573-750B-4F8C-A32F-D34CC163184A}" destId="{B05CCCA7-DCBD-4DD2-BDDE-6F7A71854268}" srcOrd="1" destOrd="0" presId="urn:microsoft.com/office/officeart/2018/2/layout/IconCircleList"/>
    <dgm:cxn modelId="{E965E8FC-093C-4C06-A2D8-1738B1218885}" type="presParOf" srcId="{5168B573-750B-4F8C-A32F-D34CC163184A}" destId="{D02E4E03-F3E7-405F-9845-61B4CC095F5D}" srcOrd="2" destOrd="0" presId="urn:microsoft.com/office/officeart/2018/2/layout/IconCircleList"/>
    <dgm:cxn modelId="{B24DC598-170D-4911-BB10-3DB0E7A41998}" type="presParOf" srcId="{5168B573-750B-4F8C-A32F-D34CC163184A}" destId="{62AB40AB-C9C7-438B-8133-97FEBB1E33DF}" srcOrd="3" destOrd="0" presId="urn:microsoft.com/office/officeart/2018/2/layout/IconCircleList"/>
    <dgm:cxn modelId="{C703371E-3EAC-45E1-8823-5573B5FEE319}" type="presParOf" srcId="{2829081D-2B77-4A3F-9396-B90F28805E65}" destId="{4EF2BBB8-F1A7-49E9-98D0-C198CB09F1F4}" srcOrd="5" destOrd="0" presId="urn:microsoft.com/office/officeart/2018/2/layout/IconCircleList"/>
    <dgm:cxn modelId="{B4B8482E-4BAC-44E3-8F5D-0A77D761548D}" type="presParOf" srcId="{2829081D-2B77-4A3F-9396-B90F28805E65}" destId="{8DF37041-B5CD-4719-8F16-DC398B718B0E}" srcOrd="6" destOrd="0" presId="urn:microsoft.com/office/officeart/2018/2/layout/IconCircleList"/>
    <dgm:cxn modelId="{C21D5120-DFB0-420B-8FD5-CF35C5A40E1F}" type="presParOf" srcId="{8DF37041-B5CD-4719-8F16-DC398B718B0E}" destId="{D04C820B-3D5E-4431-8B86-AA14E93BBD65}" srcOrd="0" destOrd="0" presId="urn:microsoft.com/office/officeart/2018/2/layout/IconCircleList"/>
    <dgm:cxn modelId="{76F3BB0C-25C4-4B80-8229-9A31E32BDE2E}" type="presParOf" srcId="{8DF37041-B5CD-4719-8F16-DC398B718B0E}" destId="{9640CB1D-C6AD-4D70-B26F-BBB29A112ABB}" srcOrd="1" destOrd="0" presId="urn:microsoft.com/office/officeart/2018/2/layout/IconCircleList"/>
    <dgm:cxn modelId="{9F53FAEA-87BB-49D4-ABB7-8414C16D52B4}" type="presParOf" srcId="{8DF37041-B5CD-4719-8F16-DC398B718B0E}" destId="{684CEAA3-E737-4920-B490-F98DFB7D39E1}" srcOrd="2" destOrd="0" presId="urn:microsoft.com/office/officeart/2018/2/layout/IconCircleList"/>
    <dgm:cxn modelId="{DD4B0CBD-7353-4CB8-9E8E-AE776CA37822}" type="presParOf" srcId="{8DF37041-B5CD-4719-8F16-DC398B718B0E}" destId="{CAFF4018-7E27-4D17-8D92-F624350FDD53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1164092-54AE-4E01-8E05-EC34E2FF633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7478A0-7982-4E3B-B576-12C50C8323E1}">
      <dgm:prSet/>
      <dgm:spPr/>
      <dgm:t>
        <a:bodyPr/>
        <a:lstStyle/>
        <a:p>
          <a:r>
            <a:rPr lang="es-ES_tradnl"/>
            <a:t>Algoritmo de aprendizaje no supervisado.</a:t>
          </a:r>
          <a:endParaRPr lang="en-US"/>
        </a:p>
      </dgm:t>
    </dgm:pt>
    <dgm:pt modelId="{C6C04F00-777E-4667-8270-CEE5562E6389}" type="parTrans" cxnId="{03ADA920-CD18-4B02-9E86-14855038C91E}">
      <dgm:prSet/>
      <dgm:spPr/>
      <dgm:t>
        <a:bodyPr/>
        <a:lstStyle/>
        <a:p>
          <a:endParaRPr lang="en-US"/>
        </a:p>
      </dgm:t>
    </dgm:pt>
    <dgm:pt modelId="{F1F3E5EF-B671-40F7-A6A7-39FACE969BA0}" type="sibTrans" cxnId="{03ADA920-CD18-4B02-9E86-14855038C91E}">
      <dgm:prSet/>
      <dgm:spPr/>
      <dgm:t>
        <a:bodyPr/>
        <a:lstStyle/>
        <a:p>
          <a:endParaRPr lang="en-US"/>
        </a:p>
      </dgm:t>
    </dgm:pt>
    <dgm:pt modelId="{7E686BD0-D483-4EC4-9C12-CCEF3DB5D53B}">
      <dgm:prSet/>
      <dgm:spPr/>
      <dgm:t>
        <a:bodyPr/>
        <a:lstStyle/>
        <a:p>
          <a:r>
            <a:rPr lang="es-ES_tradnl"/>
            <a:t>Se utiliza para reglas de asociación.</a:t>
          </a:r>
          <a:endParaRPr lang="en-US"/>
        </a:p>
      </dgm:t>
    </dgm:pt>
    <dgm:pt modelId="{4F0EBA64-79E1-43DB-AA06-AE432C2C82BB}" type="parTrans" cxnId="{200C9FE1-B204-41AF-8FF2-173A74B227B1}">
      <dgm:prSet/>
      <dgm:spPr/>
      <dgm:t>
        <a:bodyPr/>
        <a:lstStyle/>
        <a:p>
          <a:endParaRPr lang="en-US"/>
        </a:p>
      </dgm:t>
    </dgm:pt>
    <dgm:pt modelId="{F500D678-C371-4614-B66F-687F8CF7D0B7}" type="sibTrans" cxnId="{200C9FE1-B204-41AF-8FF2-173A74B227B1}">
      <dgm:prSet/>
      <dgm:spPr/>
      <dgm:t>
        <a:bodyPr/>
        <a:lstStyle/>
        <a:p>
          <a:endParaRPr lang="en-US"/>
        </a:p>
      </dgm:t>
    </dgm:pt>
    <dgm:pt modelId="{AFF8D995-255C-496D-989F-203151AC8D2A}">
      <dgm:prSet/>
      <dgm:spPr/>
      <dgm:t>
        <a:bodyPr/>
        <a:lstStyle/>
        <a:p>
          <a:r>
            <a:rPr lang="es-ES_tradnl"/>
            <a:t>Identifica conjunto de ítems frecuentes y construye reglas de asociación. </a:t>
          </a:r>
          <a:endParaRPr lang="en-US"/>
        </a:p>
      </dgm:t>
    </dgm:pt>
    <dgm:pt modelId="{30D34FCA-A556-40DF-843A-DF2CF39EA355}" type="parTrans" cxnId="{4A9B1AEE-96D8-4DC7-ADA7-084CAE7AFDE7}">
      <dgm:prSet/>
      <dgm:spPr/>
      <dgm:t>
        <a:bodyPr/>
        <a:lstStyle/>
        <a:p>
          <a:endParaRPr lang="en-US"/>
        </a:p>
      </dgm:t>
    </dgm:pt>
    <dgm:pt modelId="{27596721-A544-480C-AC14-581E1D01E131}" type="sibTrans" cxnId="{4A9B1AEE-96D8-4DC7-ADA7-084CAE7AFDE7}">
      <dgm:prSet/>
      <dgm:spPr/>
      <dgm:t>
        <a:bodyPr/>
        <a:lstStyle/>
        <a:p>
          <a:endParaRPr lang="en-US"/>
        </a:p>
      </dgm:t>
    </dgm:pt>
    <dgm:pt modelId="{D8B32476-68A9-4BE8-AC02-FF494A72D291}" type="pres">
      <dgm:prSet presAssocID="{C1164092-54AE-4E01-8E05-EC34E2FF6338}" presName="root" presStyleCnt="0">
        <dgm:presLayoutVars>
          <dgm:dir/>
          <dgm:resizeHandles val="exact"/>
        </dgm:presLayoutVars>
      </dgm:prSet>
      <dgm:spPr/>
    </dgm:pt>
    <dgm:pt modelId="{E33DB86A-C91F-4762-A43E-894DF10AFFF8}" type="pres">
      <dgm:prSet presAssocID="{C77478A0-7982-4E3B-B576-12C50C8323E1}" presName="compNode" presStyleCnt="0"/>
      <dgm:spPr/>
    </dgm:pt>
    <dgm:pt modelId="{09FCAC9A-F339-4646-88D3-023D8DAF35C8}" type="pres">
      <dgm:prSet presAssocID="{C77478A0-7982-4E3B-B576-12C50C8323E1}" presName="bgRect" presStyleLbl="bgShp" presStyleIdx="0" presStyleCnt="3"/>
      <dgm:spPr/>
    </dgm:pt>
    <dgm:pt modelId="{4CB7F352-B9C1-4CE8-B42B-7D63F37FE4E4}" type="pres">
      <dgm:prSet presAssocID="{C77478A0-7982-4E3B-B576-12C50C8323E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7B1A1F1F-AFBF-4E01-8178-CA9EE64C7F32}" type="pres">
      <dgm:prSet presAssocID="{C77478A0-7982-4E3B-B576-12C50C8323E1}" presName="spaceRect" presStyleCnt="0"/>
      <dgm:spPr/>
    </dgm:pt>
    <dgm:pt modelId="{D60EEABE-8064-4A20-BA8C-134827B67405}" type="pres">
      <dgm:prSet presAssocID="{C77478A0-7982-4E3B-B576-12C50C8323E1}" presName="parTx" presStyleLbl="revTx" presStyleIdx="0" presStyleCnt="3">
        <dgm:presLayoutVars>
          <dgm:chMax val="0"/>
          <dgm:chPref val="0"/>
        </dgm:presLayoutVars>
      </dgm:prSet>
      <dgm:spPr/>
    </dgm:pt>
    <dgm:pt modelId="{59D504FF-6FF9-4204-B6C3-4D94B16BDCA1}" type="pres">
      <dgm:prSet presAssocID="{F1F3E5EF-B671-40F7-A6A7-39FACE969BA0}" presName="sibTrans" presStyleCnt="0"/>
      <dgm:spPr/>
    </dgm:pt>
    <dgm:pt modelId="{EC85FB4F-2A8B-4545-A29B-FD1EB1ACDE2E}" type="pres">
      <dgm:prSet presAssocID="{7E686BD0-D483-4EC4-9C12-CCEF3DB5D53B}" presName="compNode" presStyleCnt="0"/>
      <dgm:spPr/>
    </dgm:pt>
    <dgm:pt modelId="{2568B2F0-0E50-4ED3-AF2B-9F9FC17EE56F}" type="pres">
      <dgm:prSet presAssocID="{7E686BD0-D483-4EC4-9C12-CCEF3DB5D53B}" presName="bgRect" presStyleLbl="bgShp" presStyleIdx="1" presStyleCnt="3"/>
      <dgm:spPr/>
    </dgm:pt>
    <dgm:pt modelId="{CB8B7562-3CE9-4DFA-ACB6-D8617E461997}" type="pres">
      <dgm:prSet presAssocID="{7E686BD0-D483-4EC4-9C12-CCEF3DB5D53B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andshake"/>
        </a:ext>
      </dgm:extLst>
    </dgm:pt>
    <dgm:pt modelId="{7DBA402C-5E9B-4142-9373-016CA700057B}" type="pres">
      <dgm:prSet presAssocID="{7E686BD0-D483-4EC4-9C12-CCEF3DB5D53B}" presName="spaceRect" presStyleCnt="0"/>
      <dgm:spPr/>
    </dgm:pt>
    <dgm:pt modelId="{F15629F7-6791-4B48-A1EB-B6F87FB81DE0}" type="pres">
      <dgm:prSet presAssocID="{7E686BD0-D483-4EC4-9C12-CCEF3DB5D53B}" presName="parTx" presStyleLbl="revTx" presStyleIdx="1" presStyleCnt="3">
        <dgm:presLayoutVars>
          <dgm:chMax val="0"/>
          <dgm:chPref val="0"/>
        </dgm:presLayoutVars>
      </dgm:prSet>
      <dgm:spPr/>
    </dgm:pt>
    <dgm:pt modelId="{74D474E6-FD26-4EDC-8119-25C2C169C962}" type="pres">
      <dgm:prSet presAssocID="{F500D678-C371-4614-B66F-687F8CF7D0B7}" presName="sibTrans" presStyleCnt="0"/>
      <dgm:spPr/>
    </dgm:pt>
    <dgm:pt modelId="{62221EF4-1C4E-4C7F-B99D-D127A229EFA0}" type="pres">
      <dgm:prSet presAssocID="{AFF8D995-255C-496D-989F-203151AC8D2A}" presName="compNode" presStyleCnt="0"/>
      <dgm:spPr/>
    </dgm:pt>
    <dgm:pt modelId="{14FF7E6E-02DF-4D85-B98A-EC6B239142BC}" type="pres">
      <dgm:prSet presAssocID="{AFF8D995-255C-496D-989F-203151AC8D2A}" presName="bgRect" presStyleLbl="bgShp" presStyleIdx="2" presStyleCnt="3"/>
      <dgm:spPr/>
    </dgm:pt>
    <dgm:pt modelId="{603B4E58-A1C5-47E5-B0FF-DD0C139CB0F6}" type="pres">
      <dgm:prSet presAssocID="{AFF8D995-255C-496D-989F-203151AC8D2A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rama"/>
        </a:ext>
      </dgm:extLst>
    </dgm:pt>
    <dgm:pt modelId="{D9873D9E-AA78-43E7-BC74-E8CD0809E513}" type="pres">
      <dgm:prSet presAssocID="{AFF8D995-255C-496D-989F-203151AC8D2A}" presName="spaceRect" presStyleCnt="0"/>
      <dgm:spPr/>
    </dgm:pt>
    <dgm:pt modelId="{798F85BA-6D1E-49CD-BEA3-ACBD5960DEBB}" type="pres">
      <dgm:prSet presAssocID="{AFF8D995-255C-496D-989F-203151AC8D2A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C81312-4CFA-4B3B-B4C9-FA5B69249CCF}" type="presOf" srcId="{C1164092-54AE-4E01-8E05-EC34E2FF6338}" destId="{D8B32476-68A9-4BE8-AC02-FF494A72D291}" srcOrd="0" destOrd="0" presId="urn:microsoft.com/office/officeart/2018/2/layout/IconVerticalSolidList"/>
    <dgm:cxn modelId="{03ADA920-CD18-4B02-9E86-14855038C91E}" srcId="{C1164092-54AE-4E01-8E05-EC34E2FF6338}" destId="{C77478A0-7982-4E3B-B576-12C50C8323E1}" srcOrd="0" destOrd="0" parTransId="{C6C04F00-777E-4667-8270-CEE5562E6389}" sibTransId="{F1F3E5EF-B671-40F7-A6A7-39FACE969BA0}"/>
    <dgm:cxn modelId="{C33F0260-8518-4E23-8A49-7EB0974924AE}" type="presOf" srcId="{7E686BD0-D483-4EC4-9C12-CCEF3DB5D53B}" destId="{F15629F7-6791-4B48-A1EB-B6F87FB81DE0}" srcOrd="0" destOrd="0" presId="urn:microsoft.com/office/officeart/2018/2/layout/IconVerticalSolidList"/>
    <dgm:cxn modelId="{A6169A69-86BF-49DF-A8E8-0410B86766CA}" type="presOf" srcId="{AFF8D995-255C-496D-989F-203151AC8D2A}" destId="{798F85BA-6D1E-49CD-BEA3-ACBD5960DEBB}" srcOrd="0" destOrd="0" presId="urn:microsoft.com/office/officeart/2018/2/layout/IconVerticalSolidList"/>
    <dgm:cxn modelId="{49BA6BBC-A1B3-496A-82E0-066177DC8FC5}" type="presOf" srcId="{C77478A0-7982-4E3B-B576-12C50C8323E1}" destId="{D60EEABE-8064-4A20-BA8C-134827B67405}" srcOrd="0" destOrd="0" presId="urn:microsoft.com/office/officeart/2018/2/layout/IconVerticalSolidList"/>
    <dgm:cxn modelId="{200C9FE1-B204-41AF-8FF2-173A74B227B1}" srcId="{C1164092-54AE-4E01-8E05-EC34E2FF6338}" destId="{7E686BD0-D483-4EC4-9C12-CCEF3DB5D53B}" srcOrd="1" destOrd="0" parTransId="{4F0EBA64-79E1-43DB-AA06-AE432C2C82BB}" sibTransId="{F500D678-C371-4614-B66F-687F8CF7D0B7}"/>
    <dgm:cxn modelId="{4A9B1AEE-96D8-4DC7-ADA7-084CAE7AFDE7}" srcId="{C1164092-54AE-4E01-8E05-EC34E2FF6338}" destId="{AFF8D995-255C-496D-989F-203151AC8D2A}" srcOrd="2" destOrd="0" parTransId="{30D34FCA-A556-40DF-843A-DF2CF39EA355}" sibTransId="{27596721-A544-480C-AC14-581E1D01E131}"/>
    <dgm:cxn modelId="{F445FC4A-148C-4800-BDAA-B1E436FBFE7A}" type="presParOf" srcId="{D8B32476-68A9-4BE8-AC02-FF494A72D291}" destId="{E33DB86A-C91F-4762-A43E-894DF10AFFF8}" srcOrd="0" destOrd="0" presId="urn:microsoft.com/office/officeart/2018/2/layout/IconVerticalSolidList"/>
    <dgm:cxn modelId="{814E8650-83A8-447D-A453-181FF2C05372}" type="presParOf" srcId="{E33DB86A-C91F-4762-A43E-894DF10AFFF8}" destId="{09FCAC9A-F339-4646-88D3-023D8DAF35C8}" srcOrd="0" destOrd="0" presId="urn:microsoft.com/office/officeart/2018/2/layout/IconVerticalSolidList"/>
    <dgm:cxn modelId="{184F03C7-DB7A-4582-B80F-19D06FEF0119}" type="presParOf" srcId="{E33DB86A-C91F-4762-A43E-894DF10AFFF8}" destId="{4CB7F352-B9C1-4CE8-B42B-7D63F37FE4E4}" srcOrd="1" destOrd="0" presId="urn:microsoft.com/office/officeart/2018/2/layout/IconVerticalSolidList"/>
    <dgm:cxn modelId="{D03B953A-2382-4491-8ADC-B168AF836CC6}" type="presParOf" srcId="{E33DB86A-C91F-4762-A43E-894DF10AFFF8}" destId="{7B1A1F1F-AFBF-4E01-8178-CA9EE64C7F32}" srcOrd="2" destOrd="0" presId="urn:microsoft.com/office/officeart/2018/2/layout/IconVerticalSolidList"/>
    <dgm:cxn modelId="{FAC6D670-21DC-408A-BF72-0838ABB9B4CF}" type="presParOf" srcId="{E33DB86A-C91F-4762-A43E-894DF10AFFF8}" destId="{D60EEABE-8064-4A20-BA8C-134827B67405}" srcOrd="3" destOrd="0" presId="urn:microsoft.com/office/officeart/2018/2/layout/IconVerticalSolidList"/>
    <dgm:cxn modelId="{9777590A-89F8-4B71-9AC5-E4DEFBCCEEA8}" type="presParOf" srcId="{D8B32476-68A9-4BE8-AC02-FF494A72D291}" destId="{59D504FF-6FF9-4204-B6C3-4D94B16BDCA1}" srcOrd="1" destOrd="0" presId="urn:microsoft.com/office/officeart/2018/2/layout/IconVerticalSolidList"/>
    <dgm:cxn modelId="{FD65A285-39BE-44EF-BA95-1BC971E14C7D}" type="presParOf" srcId="{D8B32476-68A9-4BE8-AC02-FF494A72D291}" destId="{EC85FB4F-2A8B-4545-A29B-FD1EB1ACDE2E}" srcOrd="2" destOrd="0" presId="urn:microsoft.com/office/officeart/2018/2/layout/IconVerticalSolidList"/>
    <dgm:cxn modelId="{056B9114-FD1C-47DE-BFD2-415B218B6D03}" type="presParOf" srcId="{EC85FB4F-2A8B-4545-A29B-FD1EB1ACDE2E}" destId="{2568B2F0-0E50-4ED3-AF2B-9F9FC17EE56F}" srcOrd="0" destOrd="0" presId="urn:microsoft.com/office/officeart/2018/2/layout/IconVerticalSolidList"/>
    <dgm:cxn modelId="{D1D711DD-8989-44EE-A3E3-B50EA147847D}" type="presParOf" srcId="{EC85FB4F-2A8B-4545-A29B-FD1EB1ACDE2E}" destId="{CB8B7562-3CE9-4DFA-ACB6-D8617E461997}" srcOrd="1" destOrd="0" presId="urn:microsoft.com/office/officeart/2018/2/layout/IconVerticalSolidList"/>
    <dgm:cxn modelId="{E13816C4-699C-4372-91DB-61DB5690FE69}" type="presParOf" srcId="{EC85FB4F-2A8B-4545-A29B-FD1EB1ACDE2E}" destId="{7DBA402C-5E9B-4142-9373-016CA700057B}" srcOrd="2" destOrd="0" presId="urn:microsoft.com/office/officeart/2018/2/layout/IconVerticalSolidList"/>
    <dgm:cxn modelId="{96DF0F39-3E11-46C1-B623-A38F58F097A1}" type="presParOf" srcId="{EC85FB4F-2A8B-4545-A29B-FD1EB1ACDE2E}" destId="{F15629F7-6791-4B48-A1EB-B6F87FB81DE0}" srcOrd="3" destOrd="0" presId="urn:microsoft.com/office/officeart/2018/2/layout/IconVerticalSolidList"/>
    <dgm:cxn modelId="{2A45A76A-4C24-4369-A1A0-6B8D92F18438}" type="presParOf" srcId="{D8B32476-68A9-4BE8-AC02-FF494A72D291}" destId="{74D474E6-FD26-4EDC-8119-25C2C169C962}" srcOrd="3" destOrd="0" presId="urn:microsoft.com/office/officeart/2018/2/layout/IconVerticalSolidList"/>
    <dgm:cxn modelId="{F929CC4D-C728-463A-AF72-6A35AA929A01}" type="presParOf" srcId="{D8B32476-68A9-4BE8-AC02-FF494A72D291}" destId="{62221EF4-1C4E-4C7F-B99D-D127A229EFA0}" srcOrd="4" destOrd="0" presId="urn:microsoft.com/office/officeart/2018/2/layout/IconVerticalSolidList"/>
    <dgm:cxn modelId="{9EE08605-CE0F-49C4-8662-CAC1FE1F6FA4}" type="presParOf" srcId="{62221EF4-1C4E-4C7F-B99D-D127A229EFA0}" destId="{14FF7E6E-02DF-4D85-B98A-EC6B239142BC}" srcOrd="0" destOrd="0" presId="urn:microsoft.com/office/officeart/2018/2/layout/IconVerticalSolidList"/>
    <dgm:cxn modelId="{15A1A332-AF0E-461D-B98F-DC079E348B00}" type="presParOf" srcId="{62221EF4-1C4E-4C7F-B99D-D127A229EFA0}" destId="{603B4E58-A1C5-47E5-B0FF-DD0C139CB0F6}" srcOrd="1" destOrd="0" presId="urn:microsoft.com/office/officeart/2018/2/layout/IconVerticalSolidList"/>
    <dgm:cxn modelId="{0FC76527-4C08-42CB-98AC-02993D8B9F72}" type="presParOf" srcId="{62221EF4-1C4E-4C7F-B99D-D127A229EFA0}" destId="{D9873D9E-AA78-43E7-BC74-E8CD0809E513}" srcOrd="2" destOrd="0" presId="urn:microsoft.com/office/officeart/2018/2/layout/IconVerticalSolidList"/>
    <dgm:cxn modelId="{96ACC815-3422-4707-AEFD-3A0556BDCF67}" type="presParOf" srcId="{62221EF4-1C4E-4C7F-B99D-D127A229EFA0}" destId="{798F85BA-6D1E-49CD-BEA3-ACBD5960DEB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57A8E2-953B-4F5F-B6B5-B74D9F517106}" type="doc">
      <dgm:prSet loTypeId="urn:microsoft.com/office/officeart/2008/layout/LinedList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67C61DB-1E5A-49B7-91DE-12D2BB1D7C82}">
      <dgm:prSet/>
      <dgm:spPr/>
      <dgm:t>
        <a:bodyPr/>
        <a:lstStyle/>
        <a:p>
          <a:r>
            <a:rPr lang="es-ES_tradnl"/>
            <a:t>Antecedent support: El % de las transacciones contienen el antecedente.</a:t>
          </a:r>
          <a:endParaRPr lang="en-US"/>
        </a:p>
      </dgm:t>
    </dgm:pt>
    <dgm:pt modelId="{6D6128E4-3E70-4507-95DF-16137DAAA82D}" type="parTrans" cxnId="{63173526-4485-46A8-BDE9-21705E8888EC}">
      <dgm:prSet/>
      <dgm:spPr/>
      <dgm:t>
        <a:bodyPr/>
        <a:lstStyle/>
        <a:p>
          <a:endParaRPr lang="en-US"/>
        </a:p>
      </dgm:t>
    </dgm:pt>
    <dgm:pt modelId="{0D5CCDE0-744F-43AE-AA2B-0775D2101CB8}" type="sibTrans" cxnId="{63173526-4485-46A8-BDE9-21705E8888EC}">
      <dgm:prSet/>
      <dgm:spPr/>
      <dgm:t>
        <a:bodyPr/>
        <a:lstStyle/>
        <a:p>
          <a:endParaRPr lang="en-US"/>
        </a:p>
      </dgm:t>
    </dgm:pt>
    <dgm:pt modelId="{741289AD-1D9B-4D65-9D40-82AC954A5D90}">
      <dgm:prSet/>
      <dgm:spPr/>
      <dgm:t>
        <a:bodyPr/>
        <a:lstStyle/>
        <a:p>
          <a:r>
            <a:rPr lang="es-ES_tradnl"/>
            <a:t>Consequent support: El % de las transacciones contienen el consecuente.</a:t>
          </a:r>
          <a:endParaRPr lang="en-US"/>
        </a:p>
      </dgm:t>
    </dgm:pt>
    <dgm:pt modelId="{98E1304A-67C3-44DC-8DFE-106D96ADB8C1}" type="parTrans" cxnId="{7CBCD9FD-F9DA-456C-BB99-387EB8200007}">
      <dgm:prSet/>
      <dgm:spPr/>
      <dgm:t>
        <a:bodyPr/>
        <a:lstStyle/>
        <a:p>
          <a:endParaRPr lang="en-US"/>
        </a:p>
      </dgm:t>
    </dgm:pt>
    <dgm:pt modelId="{EB409733-8A57-4B3F-ABA6-62735DD2F8C7}" type="sibTrans" cxnId="{7CBCD9FD-F9DA-456C-BB99-387EB8200007}">
      <dgm:prSet/>
      <dgm:spPr/>
      <dgm:t>
        <a:bodyPr/>
        <a:lstStyle/>
        <a:p>
          <a:endParaRPr lang="en-US"/>
        </a:p>
      </dgm:t>
    </dgm:pt>
    <dgm:pt modelId="{67B9D316-0C13-48CE-8F10-164BAC78E6DA}">
      <dgm:prSet/>
      <dgm:spPr/>
      <dgm:t>
        <a:bodyPr/>
        <a:lstStyle/>
        <a:p>
          <a:r>
            <a:rPr lang="es-ES_tradnl"/>
            <a:t>Support: El % de las transacciones contienen ambos, antecedente y consecuente.</a:t>
          </a:r>
          <a:endParaRPr lang="en-US"/>
        </a:p>
      </dgm:t>
    </dgm:pt>
    <dgm:pt modelId="{D803CA71-E00A-4FEB-874F-46D82725779E}" type="parTrans" cxnId="{37C249FF-E7B6-4436-851D-32C5FE93B6D9}">
      <dgm:prSet/>
      <dgm:spPr/>
      <dgm:t>
        <a:bodyPr/>
        <a:lstStyle/>
        <a:p>
          <a:endParaRPr lang="en-US"/>
        </a:p>
      </dgm:t>
    </dgm:pt>
    <dgm:pt modelId="{368A9DF4-6810-40FD-8A68-B2B3ECC3C1B8}" type="sibTrans" cxnId="{37C249FF-E7B6-4436-851D-32C5FE93B6D9}">
      <dgm:prSet/>
      <dgm:spPr/>
      <dgm:t>
        <a:bodyPr/>
        <a:lstStyle/>
        <a:p>
          <a:endParaRPr lang="en-US"/>
        </a:p>
      </dgm:t>
    </dgm:pt>
    <dgm:pt modelId="{31D89C9F-726F-469A-96B2-A5E94BFDCE53}">
      <dgm:prSet/>
      <dgm:spPr/>
      <dgm:t>
        <a:bodyPr/>
        <a:lstStyle/>
        <a:p>
          <a:r>
            <a:rPr lang="es-ES_tradnl"/>
            <a:t>Confidence: El % de las transacciones que contienen el antecedente también contienen el consecuente.</a:t>
          </a:r>
          <a:endParaRPr lang="en-US"/>
        </a:p>
      </dgm:t>
    </dgm:pt>
    <dgm:pt modelId="{3B93D8B8-5DCF-4F5C-A767-2B1F27A3FC88}" type="parTrans" cxnId="{FDEC1053-1B24-4197-B1F0-116D12C92041}">
      <dgm:prSet/>
      <dgm:spPr/>
      <dgm:t>
        <a:bodyPr/>
        <a:lstStyle/>
        <a:p>
          <a:endParaRPr lang="en-US"/>
        </a:p>
      </dgm:t>
    </dgm:pt>
    <dgm:pt modelId="{2C567275-81DF-4E9C-AC00-D6BF8A3AB93E}" type="sibTrans" cxnId="{FDEC1053-1B24-4197-B1F0-116D12C92041}">
      <dgm:prSet/>
      <dgm:spPr/>
      <dgm:t>
        <a:bodyPr/>
        <a:lstStyle/>
        <a:p>
          <a:endParaRPr lang="en-US"/>
        </a:p>
      </dgm:t>
    </dgm:pt>
    <dgm:pt modelId="{6295D16C-EA01-4983-8782-BB628A9FB27A}">
      <dgm:prSet/>
      <dgm:spPr/>
      <dgm:t>
        <a:bodyPr/>
        <a:lstStyle/>
        <a:p>
          <a:r>
            <a:rPr lang="es-ES_tradnl" dirty="0" err="1"/>
            <a:t>Lift</a:t>
          </a:r>
          <a:r>
            <a:rPr lang="es-ES_tradnl" dirty="0"/>
            <a:t>: La probabilidad de comprar el consecuente dado que el antecedente fue comprado</a:t>
          </a:r>
          <a:endParaRPr lang="en-US" dirty="0"/>
        </a:p>
      </dgm:t>
    </dgm:pt>
    <dgm:pt modelId="{40DA68E2-64DE-46A2-8AFF-301BACCCEF81}" type="parTrans" cxnId="{686D6CBC-812C-44E7-AA77-F13366DCAA1B}">
      <dgm:prSet/>
      <dgm:spPr/>
      <dgm:t>
        <a:bodyPr/>
        <a:lstStyle/>
        <a:p>
          <a:endParaRPr lang="en-US"/>
        </a:p>
      </dgm:t>
    </dgm:pt>
    <dgm:pt modelId="{5874FDE2-6C46-4BD0-BA15-27278FAB9C51}" type="sibTrans" cxnId="{686D6CBC-812C-44E7-AA77-F13366DCAA1B}">
      <dgm:prSet/>
      <dgm:spPr/>
      <dgm:t>
        <a:bodyPr/>
        <a:lstStyle/>
        <a:p>
          <a:endParaRPr lang="en-US"/>
        </a:p>
      </dgm:t>
    </dgm:pt>
    <dgm:pt modelId="{7AE0433A-9CAC-DF4F-9F1F-72EFF014695F}" type="pres">
      <dgm:prSet presAssocID="{EE57A8E2-953B-4F5F-B6B5-B74D9F517106}" presName="vert0" presStyleCnt="0">
        <dgm:presLayoutVars>
          <dgm:dir/>
          <dgm:animOne val="branch"/>
          <dgm:animLvl val="lvl"/>
        </dgm:presLayoutVars>
      </dgm:prSet>
      <dgm:spPr/>
    </dgm:pt>
    <dgm:pt modelId="{7D9EF292-F2C9-AF40-9E16-390DC0706C1E}" type="pres">
      <dgm:prSet presAssocID="{E67C61DB-1E5A-49B7-91DE-12D2BB1D7C82}" presName="thickLine" presStyleLbl="alignNode1" presStyleIdx="0" presStyleCnt="5"/>
      <dgm:spPr/>
    </dgm:pt>
    <dgm:pt modelId="{B665417A-FD33-714A-B7D8-2DD17206359F}" type="pres">
      <dgm:prSet presAssocID="{E67C61DB-1E5A-49B7-91DE-12D2BB1D7C82}" presName="horz1" presStyleCnt="0"/>
      <dgm:spPr/>
    </dgm:pt>
    <dgm:pt modelId="{0023657D-823E-4943-97C9-69853DF1E4CF}" type="pres">
      <dgm:prSet presAssocID="{E67C61DB-1E5A-49B7-91DE-12D2BB1D7C82}" presName="tx1" presStyleLbl="revTx" presStyleIdx="0" presStyleCnt="5"/>
      <dgm:spPr/>
    </dgm:pt>
    <dgm:pt modelId="{2554E946-76F7-8343-BE4E-33F3D92A08F0}" type="pres">
      <dgm:prSet presAssocID="{E67C61DB-1E5A-49B7-91DE-12D2BB1D7C82}" presName="vert1" presStyleCnt="0"/>
      <dgm:spPr/>
    </dgm:pt>
    <dgm:pt modelId="{7DCD7F95-5439-6D48-98CC-5CB2D97A446A}" type="pres">
      <dgm:prSet presAssocID="{741289AD-1D9B-4D65-9D40-82AC954A5D90}" presName="thickLine" presStyleLbl="alignNode1" presStyleIdx="1" presStyleCnt="5"/>
      <dgm:spPr/>
    </dgm:pt>
    <dgm:pt modelId="{8AB3421C-0819-7245-A26D-10671A2F3867}" type="pres">
      <dgm:prSet presAssocID="{741289AD-1D9B-4D65-9D40-82AC954A5D90}" presName="horz1" presStyleCnt="0"/>
      <dgm:spPr/>
    </dgm:pt>
    <dgm:pt modelId="{7A418A3C-F468-BF49-A13D-C1379F1A777D}" type="pres">
      <dgm:prSet presAssocID="{741289AD-1D9B-4D65-9D40-82AC954A5D90}" presName="tx1" presStyleLbl="revTx" presStyleIdx="1" presStyleCnt="5"/>
      <dgm:spPr/>
    </dgm:pt>
    <dgm:pt modelId="{60D24963-F4D4-2B40-ABE3-258B2200830A}" type="pres">
      <dgm:prSet presAssocID="{741289AD-1D9B-4D65-9D40-82AC954A5D90}" presName="vert1" presStyleCnt="0"/>
      <dgm:spPr/>
    </dgm:pt>
    <dgm:pt modelId="{A42918B8-B76E-EE49-BA4A-BFC7E4786E30}" type="pres">
      <dgm:prSet presAssocID="{67B9D316-0C13-48CE-8F10-164BAC78E6DA}" presName="thickLine" presStyleLbl="alignNode1" presStyleIdx="2" presStyleCnt="5"/>
      <dgm:spPr/>
    </dgm:pt>
    <dgm:pt modelId="{F446C2EE-B81B-024C-AA40-952DFB8F993B}" type="pres">
      <dgm:prSet presAssocID="{67B9D316-0C13-48CE-8F10-164BAC78E6DA}" presName="horz1" presStyleCnt="0"/>
      <dgm:spPr/>
    </dgm:pt>
    <dgm:pt modelId="{BD2DFDCB-E17B-B044-89B0-EB2354C7E1F1}" type="pres">
      <dgm:prSet presAssocID="{67B9D316-0C13-48CE-8F10-164BAC78E6DA}" presName="tx1" presStyleLbl="revTx" presStyleIdx="2" presStyleCnt="5"/>
      <dgm:spPr/>
    </dgm:pt>
    <dgm:pt modelId="{EB894A93-1974-E24E-971E-DA3928CD888D}" type="pres">
      <dgm:prSet presAssocID="{67B9D316-0C13-48CE-8F10-164BAC78E6DA}" presName="vert1" presStyleCnt="0"/>
      <dgm:spPr/>
    </dgm:pt>
    <dgm:pt modelId="{F8F62871-54AC-E24C-9B84-911931BF8847}" type="pres">
      <dgm:prSet presAssocID="{31D89C9F-726F-469A-96B2-A5E94BFDCE53}" presName="thickLine" presStyleLbl="alignNode1" presStyleIdx="3" presStyleCnt="5"/>
      <dgm:spPr/>
    </dgm:pt>
    <dgm:pt modelId="{A42569B4-8959-0A4A-9044-73271742E000}" type="pres">
      <dgm:prSet presAssocID="{31D89C9F-726F-469A-96B2-A5E94BFDCE53}" presName="horz1" presStyleCnt="0"/>
      <dgm:spPr/>
    </dgm:pt>
    <dgm:pt modelId="{F4EE00B1-4E6E-4141-89C9-1B504991C93A}" type="pres">
      <dgm:prSet presAssocID="{31D89C9F-726F-469A-96B2-A5E94BFDCE53}" presName="tx1" presStyleLbl="revTx" presStyleIdx="3" presStyleCnt="5"/>
      <dgm:spPr/>
    </dgm:pt>
    <dgm:pt modelId="{F8392820-B873-734E-83B0-A3EE233026D0}" type="pres">
      <dgm:prSet presAssocID="{31D89C9F-726F-469A-96B2-A5E94BFDCE53}" presName="vert1" presStyleCnt="0"/>
      <dgm:spPr/>
    </dgm:pt>
    <dgm:pt modelId="{53579CC0-FC00-E245-9E6D-422640FB9F96}" type="pres">
      <dgm:prSet presAssocID="{6295D16C-EA01-4983-8782-BB628A9FB27A}" presName="thickLine" presStyleLbl="alignNode1" presStyleIdx="4" presStyleCnt="5"/>
      <dgm:spPr/>
    </dgm:pt>
    <dgm:pt modelId="{FBBF36E8-0B5F-844D-8D6A-86F600AEFA42}" type="pres">
      <dgm:prSet presAssocID="{6295D16C-EA01-4983-8782-BB628A9FB27A}" presName="horz1" presStyleCnt="0"/>
      <dgm:spPr/>
    </dgm:pt>
    <dgm:pt modelId="{5BB9616B-12A0-0C4A-BED9-308DCFF2C957}" type="pres">
      <dgm:prSet presAssocID="{6295D16C-EA01-4983-8782-BB628A9FB27A}" presName="tx1" presStyleLbl="revTx" presStyleIdx="4" presStyleCnt="5"/>
      <dgm:spPr/>
    </dgm:pt>
    <dgm:pt modelId="{4DDFAAF6-CC53-8C4C-9E08-AD54299EA5A4}" type="pres">
      <dgm:prSet presAssocID="{6295D16C-EA01-4983-8782-BB628A9FB27A}" presName="vert1" presStyleCnt="0"/>
      <dgm:spPr/>
    </dgm:pt>
  </dgm:ptLst>
  <dgm:cxnLst>
    <dgm:cxn modelId="{CCD6C60A-668D-6C40-8CCD-EAB6484829A0}" type="presOf" srcId="{E67C61DB-1E5A-49B7-91DE-12D2BB1D7C82}" destId="{0023657D-823E-4943-97C9-69853DF1E4CF}" srcOrd="0" destOrd="0" presId="urn:microsoft.com/office/officeart/2008/layout/LinedList"/>
    <dgm:cxn modelId="{DBDD0214-EB8D-4B44-B936-9A79C105CA81}" type="presOf" srcId="{EE57A8E2-953B-4F5F-B6B5-B74D9F517106}" destId="{7AE0433A-9CAC-DF4F-9F1F-72EFF014695F}" srcOrd="0" destOrd="0" presId="urn:microsoft.com/office/officeart/2008/layout/LinedList"/>
    <dgm:cxn modelId="{63173526-4485-46A8-BDE9-21705E8888EC}" srcId="{EE57A8E2-953B-4F5F-B6B5-B74D9F517106}" destId="{E67C61DB-1E5A-49B7-91DE-12D2BB1D7C82}" srcOrd="0" destOrd="0" parTransId="{6D6128E4-3E70-4507-95DF-16137DAAA82D}" sibTransId="{0D5CCDE0-744F-43AE-AA2B-0775D2101CB8}"/>
    <dgm:cxn modelId="{FD000B52-2C03-F64C-BCB6-11BAEC7A9B13}" type="presOf" srcId="{741289AD-1D9B-4D65-9D40-82AC954A5D90}" destId="{7A418A3C-F468-BF49-A13D-C1379F1A777D}" srcOrd="0" destOrd="0" presId="urn:microsoft.com/office/officeart/2008/layout/LinedList"/>
    <dgm:cxn modelId="{FDEC1053-1B24-4197-B1F0-116D12C92041}" srcId="{EE57A8E2-953B-4F5F-B6B5-B74D9F517106}" destId="{31D89C9F-726F-469A-96B2-A5E94BFDCE53}" srcOrd="3" destOrd="0" parTransId="{3B93D8B8-5DCF-4F5C-A767-2B1F27A3FC88}" sibTransId="{2C567275-81DF-4E9C-AC00-D6BF8A3AB93E}"/>
    <dgm:cxn modelId="{02C85178-F3FA-DE49-AEFC-244ED109FB0B}" type="presOf" srcId="{67B9D316-0C13-48CE-8F10-164BAC78E6DA}" destId="{BD2DFDCB-E17B-B044-89B0-EB2354C7E1F1}" srcOrd="0" destOrd="0" presId="urn:microsoft.com/office/officeart/2008/layout/LinedList"/>
    <dgm:cxn modelId="{F4938C80-9B86-6942-B155-18556EE92354}" type="presOf" srcId="{6295D16C-EA01-4983-8782-BB628A9FB27A}" destId="{5BB9616B-12A0-0C4A-BED9-308DCFF2C957}" srcOrd="0" destOrd="0" presId="urn:microsoft.com/office/officeart/2008/layout/LinedList"/>
    <dgm:cxn modelId="{1E2C8083-9B28-894A-9EA0-4D097DF76AAD}" type="presOf" srcId="{31D89C9F-726F-469A-96B2-A5E94BFDCE53}" destId="{F4EE00B1-4E6E-4141-89C9-1B504991C93A}" srcOrd="0" destOrd="0" presId="urn:microsoft.com/office/officeart/2008/layout/LinedList"/>
    <dgm:cxn modelId="{686D6CBC-812C-44E7-AA77-F13366DCAA1B}" srcId="{EE57A8E2-953B-4F5F-B6B5-B74D9F517106}" destId="{6295D16C-EA01-4983-8782-BB628A9FB27A}" srcOrd="4" destOrd="0" parTransId="{40DA68E2-64DE-46A2-8AFF-301BACCCEF81}" sibTransId="{5874FDE2-6C46-4BD0-BA15-27278FAB9C51}"/>
    <dgm:cxn modelId="{7CBCD9FD-F9DA-456C-BB99-387EB8200007}" srcId="{EE57A8E2-953B-4F5F-B6B5-B74D9F517106}" destId="{741289AD-1D9B-4D65-9D40-82AC954A5D90}" srcOrd="1" destOrd="0" parTransId="{98E1304A-67C3-44DC-8DFE-106D96ADB8C1}" sibTransId="{EB409733-8A57-4B3F-ABA6-62735DD2F8C7}"/>
    <dgm:cxn modelId="{37C249FF-E7B6-4436-851D-32C5FE93B6D9}" srcId="{EE57A8E2-953B-4F5F-B6B5-B74D9F517106}" destId="{67B9D316-0C13-48CE-8F10-164BAC78E6DA}" srcOrd="2" destOrd="0" parTransId="{D803CA71-E00A-4FEB-874F-46D82725779E}" sibTransId="{368A9DF4-6810-40FD-8A68-B2B3ECC3C1B8}"/>
    <dgm:cxn modelId="{E67EDC47-0688-B847-8C75-227EAB7BE63C}" type="presParOf" srcId="{7AE0433A-9CAC-DF4F-9F1F-72EFF014695F}" destId="{7D9EF292-F2C9-AF40-9E16-390DC0706C1E}" srcOrd="0" destOrd="0" presId="urn:microsoft.com/office/officeart/2008/layout/LinedList"/>
    <dgm:cxn modelId="{0321EC42-0809-7C4C-A8D1-129B5A02CC82}" type="presParOf" srcId="{7AE0433A-9CAC-DF4F-9F1F-72EFF014695F}" destId="{B665417A-FD33-714A-B7D8-2DD17206359F}" srcOrd="1" destOrd="0" presId="urn:microsoft.com/office/officeart/2008/layout/LinedList"/>
    <dgm:cxn modelId="{A218E145-58C7-9E4A-BC4A-3E614C14404A}" type="presParOf" srcId="{B665417A-FD33-714A-B7D8-2DD17206359F}" destId="{0023657D-823E-4943-97C9-69853DF1E4CF}" srcOrd="0" destOrd="0" presId="urn:microsoft.com/office/officeart/2008/layout/LinedList"/>
    <dgm:cxn modelId="{A1686E21-12FB-0541-83A6-D64142434A92}" type="presParOf" srcId="{B665417A-FD33-714A-B7D8-2DD17206359F}" destId="{2554E946-76F7-8343-BE4E-33F3D92A08F0}" srcOrd="1" destOrd="0" presId="urn:microsoft.com/office/officeart/2008/layout/LinedList"/>
    <dgm:cxn modelId="{E14953F1-46E0-0140-9BB8-5285C8051C11}" type="presParOf" srcId="{7AE0433A-9CAC-DF4F-9F1F-72EFF014695F}" destId="{7DCD7F95-5439-6D48-98CC-5CB2D97A446A}" srcOrd="2" destOrd="0" presId="urn:microsoft.com/office/officeart/2008/layout/LinedList"/>
    <dgm:cxn modelId="{1833531C-53B7-3840-AA55-BDA948801707}" type="presParOf" srcId="{7AE0433A-9CAC-DF4F-9F1F-72EFF014695F}" destId="{8AB3421C-0819-7245-A26D-10671A2F3867}" srcOrd="3" destOrd="0" presId="urn:microsoft.com/office/officeart/2008/layout/LinedList"/>
    <dgm:cxn modelId="{6CD58212-2564-4246-B70C-F2FCAAD265A9}" type="presParOf" srcId="{8AB3421C-0819-7245-A26D-10671A2F3867}" destId="{7A418A3C-F468-BF49-A13D-C1379F1A777D}" srcOrd="0" destOrd="0" presId="urn:microsoft.com/office/officeart/2008/layout/LinedList"/>
    <dgm:cxn modelId="{2D262713-E068-AE43-BC9B-EA8BEA90A8D2}" type="presParOf" srcId="{8AB3421C-0819-7245-A26D-10671A2F3867}" destId="{60D24963-F4D4-2B40-ABE3-258B2200830A}" srcOrd="1" destOrd="0" presId="urn:microsoft.com/office/officeart/2008/layout/LinedList"/>
    <dgm:cxn modelId="{E7437E10-4C80-4240-906E-D26DD1E43C29}" type="presParOf" srcId="{7AE0433A-9CAC-DF4F-9F1F-72EFF014695F}" destId="{A42918B8-B76E-EE49-BA4A-BFC7E4786E30}" srcOrd="4" destOrd="0" presId="urn:microsoft.com/office/officeart/2008/layout/LinedList"/>
    <dgm:cxn modelId="{918A3364-7B93-AF4E-9661-AE1C54AF6778}" type="presParOf" srcId="{7AE0433A-9CAC-DF4F-9F1F-72EFF014695F}" destId="{F446C2EE-B81B-024C-AA40-952DFB8F993B}" srcOrd="5" destOrd="0" presId="urn:microsoft.com/office/officeart/2008/layout/LinedList"/>
    <dgm:cxn modelId="{6D374936-ED10-CA42-9F68-AFB47F5C7878}" type="presParOf" srcId="{F446C2EE-B81B-024C-AA40-952DFB8F993B}" destId="{BD2DFDCB-E17B-B044-89B0-EB2354C7E1F1}" srcOrd="0" destOrd="0" presId="urn:microsoft.com/office/officeart/2008/layout/LinedList"/>
    <dgm:cxn modelId="{0CEB28A3-5B31-5943-89F0-BAC3D2529AC4}" type="presParOf" srcId="{F446C2EE-B81B-024C-AA40-952DFB8F993B}" destId="{EB894A93-1974-E24E-971E-DA3928CD888D}" srcOrd="1" destOrd="0" presId="urn:microsoft.com/office/officeart/2008/layout/LinedList"/>
    <dgm:cxn modelId="{CD968C04-9CAF-9843-8E15-12248DF750EB}" type="presParOf" srcId="{7AE0433A-9CAC-DF4F-9F1F-72EFF014695F}" destId="{F8F62871-54AC-E24C-9B84-911931BF8847}" srcOrd="6" destOrd="0" presId="urn:microsoft.com/office/officeart/2008/layout/LinedList"/>
    <dgm:cxn modelId="{EF1F2CA8-4E97-2645-8A3E-5D39269D56A8}" type="presParOf" srcId="{7AE0433A-9CAC-DF4F-9F1F-72EFF014695F}" destId="{A42569B4-8959-0A4A-9044-73271742E000}" srcOrd="7" destOrd="0" presId="urn:microsoft.com/office/officeart/2008/layout/LinedList"/>
    <dgm:cxn modelId="{7A5C674E-CB79-D04E-BDDA-6EEE7FB11AA5}" type="presParOf" srcId="{A42569B4-8959-0A4A-9044-73271742E000}" destId="{F4EE00B1-4E6E-4141-89C9-1B504991C93A}" srcOrd="0" destOrd="0" presId="urn:microsoft.com/office/officeart/2008/layout/LinedList"/>
    <dgm:cxn modelId="{85ECD33B-1232-A44C-9FE3-B1720C472FA3}" type="presParOf" srcId="{A42569B4-8959-0A4A-9044-73271742E000}" destId="{F8392820-B873-734E-83B0-A3EE233026D0}" srcOrd="1" destOrd="0" presId="urn:microsoft.com/office/officeart/2008/layout/LinedList"/>
    <dgm:cxn modelId="{11E32A73-8A6E-A94D-9F20-B3D83D1312CA}" type="presParOf" srcId="{7AE0433A-9CAC-DF4F-9F1F-72EFF014695F}" destId="{53579CC0-FC00-E245-9E6D-422640FB9F96}" srcOrd="8" destOrd="0" presId="urn:microsoft.com/office/officeart/2008/layout/LinedList"/>
    <dgm:cxn modelId="{68A118A0-1F1B-EE48-A238-7D929D4BB1B7}" type="presParOf" srcId="{7AE0433A-9CAC-DF4F-9F1F-72EFF014695F}" destId="{FBBF36E8-0B5F-844D-8D6A-86F600AEFA42}" srcOrd="9" destOrd="0" presId="urn:microsoft.com/office/officeart/2008/layout/LinedList"/>
    <dgm:cxn modelId="{FD5DF609-7E95-3741-911D-731401CED327}" type="presParOf" srcId="{FBBF36E8-0B5F-844D-8D6A-86F600AEFA42}" destId="{5BB9616B-12A0-0C4A-BED9-308DCFF2C957}" srcOrd="0" destOrd="0" presId="urn:microsoft.com/office/officeart/2008/layout/LinedList"/>
    <dgm:cxn modelId="{9DD4C772-8ACF-034D-AF3B-3C03335C71CD}" type="presParOf" srcId="{FBBF36E8-0B5F-844D-8D6A-86F600AEFA42}" destId="{4DDFAAF6-CC53-8C4C-9E08-AD54299EA5A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05E9B29-DA57-40ED-A7B2-21F7AEEDCA42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55C3F29D-59CF-493B-9B4C-F674E83EB151}">
      <dgm:prSet/>
      <dgm:spPr/>
      <dgm:t>
        <a:bodyPr/>
        <a:lstStyle/>
        <a:p>
          <a:r>
            <a:rPr lang="es-ES_tradnl"/>
            <a:t>Retail.</a:t>
          </a:r>
          <a:endParaRPr lang="en-US"/>
        </a:p>
      </dgm:t>
    </dgm:pt>
    <dgm:pt modelId="{A3F6A1A6-BAB2-4FEE-BB2A-CBB3A7F67156}" type="parTrans" cxnId="{AE64715E-C9A1-4B5F-8436-ABA55F6E3C4E}">
      <dgm:prSet/>
      <dgm:spPr/>
      <dgm:t>
        <a:bodyPr/>
        <a:lstStyle/>
        <a:p>
          <a:endParaRPr lang="en-US"/>
        </a:p>
      </dgm:t>
    </dgm:pt>
    <dgm:pt modelId="{BEE2C823-7D44-45A5-BD07-D1C9BE5EFC3A}" type="sibTrans" cxnId="{AE64715E-C9A1-4B5F-8436-ABA55F6E3C4E}">
      <dgm:prSet/>
      <dgm:spPr/>
      <dgm:t>
        <a:bodyPr/>
        <a:lstStyle/>
        <a:p>
          <a:endParaRPr lang="en-US"/>
        </a:p>
      </dgm:t>
    </dgm:pt>
    <dgm:pt modelId="{CFE54692-552C-47B8-84A8-81B28CDB1D12}">
      <dgm:prSet/>
      <dgm:spPr/>
      <dgm:t>
        <a:bodyPr/>
        <a:lstStyle/>
        <a:p>
          <a:r>
            <a:rPr lang="es-ES_tradnl"/>
            <a:t>Marketing.</a:t>
          </a:r>
          <a:endParaRPr lang="en-US"/>
        </a:p>
      </dgm:t>
    </dgm:pt>
    <dgm:pt modelId="{60A648C9-87C5-4666-93C4-558D5C36B9B5}" type="parTrans" cxnId="{3D68A174-4C0B-4803-9B5F-FA33A820E7F7}">
      <dgm:prSet/>
      <dgm:spPr/>
      <dgm:t>
        <a:bodyPr/>
        <a:lstStyle/>
        <a:p>
          <a:endParaRPr lang="en-US"/>
        </a:p>
      </dgm:t>
    </dgm:pt>
    <dgm:pt modelId="{8D82FFED-EBCA-4010-BB3A-4DD7B0E01D17}" type="sibTrans" cxnId="{3D68A174-4C0B-4803-9B5F-FA33A820E7F7}">
      <dgm:prSet/>
      <dgm:spPr/>
      <dgm:t>
        <a:bodyPr/>
        <a:lstStyle/>
        <a:p>
          <a:endParaRPr lang="en-US"/>
        </a:p>
      </dgm:t>
    </dgm:pt>
    <dgm:pt modelId="{6D6B878A-CE2B-48D5-9E44-3DD17C62F2A7}">
      <dgm:prSet/>
      <dgm:spPr/>
      <dgm:t>
        <a:bodyPr/>
        <a:lstStyle/>
        <a:p>
          <a:r>
            <a:rPr lang="es-ES_tradnl"/>
            <a:t>Fraude.</a:t>
          </a:r>
          <a:endParaRPr lang="en-US"/>
        </a:p>
      </dgm:t>
    </dgm:pt>
    <dgm:pt modelId="{E4AB32D3-7726-47BC-BF22-7B497E56BCD9}" type="parTrans" cxnId="{B6C51594-DAD9-4DD3-BEFC-0B28E41336FE}">
      <dgm:prSet/>
      <dgm:spPr/>
      <dgm:t>
        <a:bodyPr/>
        <a:lstStyle/>
        <a:p>
          <a:endParaRPr lang="en-US"/>
        </a:p>
      </dgm:t>
    </dgm:pt>
    <dgm:pt modelId="{7ABF6323-012F-414E-A605-589A94BC3E7D}" type="sibTrans" cxnId="{B6C51594-DAD9-4DD3-BEFC-0B28E41336FE}">
      <dgm:prSet/>
      <dgm:spPr/>
      <dgm:t>
        <a:bodyPr/>
        <a:lstStyle/>
        <a:p>
          <a:endParaRPr lang="en-US"/>
        </a:p>
      </dgm:t>
    </dgm:pt>
    <dgm:pt modelId="{7DF038DA-7A4E-6B4C-B22A-C851A2117889}" type="pres">
      <dgm:prSet presAssocID="{C05E9B29-DA57-40ED-A7B2-21F7AEEDCA42}" presName="linear" presStyleCnt="0">
        <dgm:presLayoutVars>
          <dgm:animLvl val="lvl"/>
          <dgm:resizeHandles val="exact"/>
        </dgm:presLayoutVars>
      </dgm:prSet>
      <dgm:spPr/>
    </dgm:pt>
    <dgm:pt modelId="{83807B1B-11C8-0E41-B2B8-4C5CF4CB3E8C}" type="pres">
      <dgm:prSet presAssocID="{55C3F29D-59CF-493B-9B4C-F674E83EB1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8E3F99CC-DB0E-C94F-9622-A09E061A95EB}" type="pres">
      <dgm:prSet presAssocID="{BEE2C823-7D44-45A5-BD07-D1C9BE5EFC3A}" presName="spacer" presStyleCnt="0"/>
      <dgm:spPr/>
    </dgm:pt>
    <dgm:pt modelId="{476298ED-BB45-314C-9EEE-E6D1984721CE}" type="pres">
      <dgm:prSet presAssocID="{CFE54692-552C-47B8-84A8-81B28CDB1D1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C40DA7A1-2748-164E-B713-0DEE04D84844}" type="pres">
      <dgm:prSet presAssocID="{8D82FFED-EBCA-4010-BB3A-4DD7B0E01D17}" presName="spacer" presStyleCnt="0"/>
      <dgm:spPr/>
    </dgm:pt>
    <dgm:pt modelId="{DC3E31A3-C431-514C-B30B-84F3DF446811}" type="pres">
      <dgm:prSet presAssocID="{6D6B878A-CE2B-48D5-9E44-3DD17C62F2A7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86753131-2EFF-0344-9B93-F66C63E51FB3}" type="presOf" srcId="{6D6B878A-CE2B-48D5-9E44-3DD17C62F2A7}" destId="{DC3E31A3-C431-514C-B30B-84F3DF446811}" srcOrd="0" destOrd="0" presId="urn:microsoft.com/office/officeart/2005/8/layout/vList2"/>
    <dgm:cxn modelId="{AE64715E-C9A1-4B5F-8436-ABA55F6E3C4E}" srcId="{C05E9B29-DA57-40ED-A7B2-21F7AEEDCA42}" destId="{55C3F29D-59CF-493B-9B4C-F674E83EB151}" srcOrd="0" destOrd="0" parTransId="{A3F6A1A6-BAB2-4FEE-BB2A-CBB3A7F67156}" sibTransId="{BEE2C823-7D44-45A5-BD07-D1C9BE5EFC3A}"/>
    <dgm:cxn modelId="{0CFBD470-95F2-6F4D-84C1-408F0B2E9D8A}" type="presOf" srcId="{C05E9B29-DA57-40ED-A7B2-21F7AEEDCA42}" destId="{7DF038DA-7A4E-6B4C-B22A-C851A2117889}" srcOrd="0" destOrd="0" presId="urn:microsoft.com/office/officeart/2005/8/layout/vList2"/>
    <dgm:cxn modelId="{3D68A174-4C0B-4803-9B5F-FA33A820E7F7}" srcId="{C05E9B29-DA57-40ED-A7B2-21F7AEEDCA42}" destId="{CFE54692-552C-47B8-84A8-81B28CDB1D12}" srcOrd="1" destOrd="0" parTransId="{60A648C9-87C5-4666-93C4-558D5C36B9B5}" sibTransId="{8D82FFED-EBCA-4010-BB3A-4DD7B0E01D17}"/>
    <dgm:cxn modelId="{B6C51594-DAD9-4DD3-BEFC-0B28E41336FE}" srcId="{C05E9B29-DA57-40ED-A7B2-21F7AEEDCA42}" destId="{6D6B878A-CE2B-48D5-9E44-3DD17C62F2A7}" srcOrd="2" destOrd="0" parTransId="{E4AB32D3-7726-47BC-BF22-7B497E56BCD9}" sibTransId="{7ABF6323-012F-414E-A605-589A94BC3E7D}"/>
    <dgm:cxn modelId="{FC6482B8-FFA8-0047-9E6E-EFF18272C2D6}" type="presOf" srcId="{55C3F29D-59CF-493B-9B4C-F674E83EB151}" destId="{83807B1B-11C8-0E41-B2B8-4C5CF4CB3E8C}" srcOrd="0" destOrd="0" presId="urn:microsoft.com/office/officeart/2005/8/layout/vList2"/>
    <dgm:cxn modelId="{A51B81C7-21CB-0D4F-AF91-008121E4F7D3}" type="presOf" srcId="{CFE54692-552C-47B8-84A8-81B28CDB1D12}" destId="{476298ED-BB45-314C-9EEE-E6D1984721CE}" srcOrd="0" destOrd="0" presId="urn:microsoft.com/office/officeart/2005/8/layout/vList2"/>
    <dgm:cxn modelId="{8B169C19-A59D-7047-9A1F-BB7F1686B1A4}" type="presParOf" srcId="{7DF038DA-7A4E-6B4C-B22A-C851A2117889}" destId="{83807B1B-11C8-0E41-B2B8-4C5CF4CB3E8C}" srcOrd="0" destOrd="0" presId="urn:microsoft.com/office/officeart/2005/8/layout/vList2"/>
    <dgm:cxn modelId="{62F9A9C7-4CED-8241-AFEB-1EC79590A889}" type="presParOf" srcId="{7DF038DA-7A4E-6B4C-B22A-C851A2117889}" destId="{8E3F99CC-DB0E-C94F-9622-A09E061A95EB}" srcOrd="1" destOrd="0" presId="urn:microsoft.com/office/officeart/2005/8/layout/vList2"/>
    <dgm:cxn modelId="{DAEBA32E-4B6F-DF46-B8C3-ECC98088831D}" type="presParOf" srcId="{7DF038DA-7A4E-6B4C-B22A-C851A2117889}" destId="{476298ED-BB45-314C-9EEE-E6D1984721CE}" srcOrd="2" destOrd="0" presId="urn:microsoft.com/office/officeart/2005/8/layout/vList2"/>
    <dgm:cxn modelId="{B5C519DB-137B-BE4C-B6B4-AB9DBCD0A255}" type="presParOf" srcId="{7DF038DA-7A4E-6B4C-B22A-C851A2117889}" destId="{C40DA7A1-2748-164E-B713-0DEE04D84844}" srcOrd="3" destOrd="0" presId="urn:microsoft.com/office/officeart/2005/8/layout/vList2"/>
    <dgm:cxn modelId="{430B9D14-9163-4140-8321-C5F33F067AF3}" type="presParOf" srcId="{7DF038DA-7A4E-6B4C-B22A-C851A2117889}" destId="{DC3E31A3-C431-514C-B30B-84F3DF44681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A904A7EB-879D-4BC4-924D-EC9BD9F7B827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03A087FB-C108-4977-BF6E-1D9E70B4C8CF}">
      <dgm:prSet/>
      <dgm:spPr/>
      <dgm:t>
        <a:bodyPr/>
        <a:lstStyle/>
        <a:p>
          <a:pPr>
            <a:defRPr cap="all"/>
          </a:pPr>
          <a:r>
            <a:rPr lang="es-ES_tradnl"/>
            <a:t>Fácil de entender e implementar.</a:t>
          </a:r>
          <a:endParaRPr lang="en-US"/>
        </a:p>
      </dgm:t>
    </dgm:pt>
    <dgm:pt modelId="{6BDCA6B1-81E3-4B60-A676-4251598DE691}" type="parTrans" cxnId="{9E173D60-36AF-40C0-83AF-678BF34FB74F}">
      <dgm:prSet/>
      <dgm:spPr/>
      <dgm:t>
        <a:bodyPr/>
        <a:lstStyle/>
        <a:p>
          <a:endParaRPr lang="en-US"/>
        </a:p>
      </dgm:t>
    </dgm:pt>
    <dgm:pt modelId="{57AD968D-45DD-4A3A-9735-BC9345CADB51}" type="sibTrans" cxnId="{9E173D60-36AF-40C0-83AF-678BF34FB74F}">
      <dgm:prSet/>
      <dgm:spPr/>
      <dgm:t>
        <a:bodyPr/>
        <a:lstStyle/>
        <a:p>
          <a:endParaRPr lang="en-US"/>
        </a:p>
      </dgm:t>
    </dgm:pt>
    <dgm:pt modelId="{8E44BB2E-4BE5-4220-880C-4859C2F56576}">
      <dgm:prSet/>
      <dgm:spPr/>
      <dgm:t>
        <a:bodyPr/>
        <a:lstStyle/>
        <a:p>
          <a:pPr>
            <a:defRPr cap="all"/>
          </a:pPr>
          <a:r>
            <a:rPr lang="es-ES_tradnl"/>
            <a:t>Útil para descubrir relaciones interesantes entre ítems.</a:t>
          </a:r>
          <a:endParaRPr lang="en-US"/>
        </a:p>
      </dgm:t>
    </dgm:pt>
    <dgm:pt modelId="{078E8322-4DB6-432B-8478-1F21462BF6F0}" type="parTrans" cxnId="{06D0F2A7-EB16-426F-B776-8FFE52F54411}">
      <dgm:prSet/>
      <dgm:spPr/>
      <dgm:t>
        <a:bodyPr/>
        <a:lstStyle/>
        <a:p>
          <a:endParaRPr lang="en-US"/>
        </a:p>
      </dgm:t>
    </dgm:pt>
    <dgm:pt modelId="{A9336BF2-5515-4E0E-98DA-4296D094192B}" type="sibTrans" cxnId="{06D0F2A7-EB16-426F-B776-8FFE52F54411}">
      <dgm:prSet/>
      <dgm:spPr/>
      <dgm:t>
        <a:bodyPr/>
        <a:lstStyle/>
        <a:p>
          <a:endParaRPr lang="en-US"/>
        </a:p>
      </dgm:t>
    </dgm:pt>
    <dgm:pt modelId="{B6E6D2BD-DDC1-4619-AE7C-D63BC142B248}" type="pres">
      <dgm:prSet presAssocID="{A904A7EB-879D-4BC4-924D-EC9BD9F7B827}" presName="root" presStyleCnt="0">
        <dgm:presLayoutVars>
          <dgm:dir/>
          <dgm:resizeHandles val="exact"/>
        </dgm:presLayoutVars>
      </dgm:prSet>
      <dgm:spPr/>
    </dgm:pt>
    <dgm:pt modelId="{14166580-FD6C-4579-9E30-3CA47CA43B79}" type="pres">
      <dgm:prSet presAssocID="{03A087FB-C108-4977-BF6E-1D9E70B4C8CF}" presName="compNode" presStyleCnt="0"/>
      <dgm:spPr/>
    </dgm:pt>
    <dgm:pt modelId="{0E6924ED-BBBA-4AC8-9235-CAAADCA5112E}" type="pres">
      <dgm:prSet presAssocID="{03A087FB-C108-4977-BF6E-1D9E70B4C8CF}" presName="iconBgRect" presStyleLbl="bgShp" presStyleIdx="0" presStyleCnt="2"/>
      <dgm:spPr/>
    </dgm:pt>
    <dgm:pt modelId="{00E0998C-85CB-41C6-85CC-1E8050DAAFE8}" type="pres">
      <dgm:prSet presAssocID="{03A087FB-C108-4977-BF6E-1D9E70B4C8CF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AF077DA9-524E-474E-9315-58FCF1F286CB}" type="pres">
      <dgm:prSet presAssocID="{03A087FB-C108-4977-BF6E-1D9E70B4C8CF}" presName="spaceRect" presStyleCnt="0"/>
      <dgm:spPr/>
    </dgm:pt>
    <dgm:pt modelId="{73BC5855-8C38-47DE-A7E7-073EE3668D54}" type="pres">
      <dgm:prSet presAssocID="{03A087FB-C108-4977-BF6E-1D9E70B4C8CF}" presName="textRect" presStyleLbl="revTx" presStyleIdx="0" presStyleCnt="2">
        <dgm:presLayoutVars>
          <dgm:chMax val="1"/>
          <dgm:chPref val="1"/>
        </dgm:presLayoutVars>
      </dgm:prSet>
      <dgm:spPr/>
    </dgm:pt>
    <dgm:pt modelId="{F75D0F8A-C31F-401A-94F9-AE27EBF7DB7D}" type="pres">
      <dgm:prSet presAssocID="{57AD968D-45DD-4A3A-9735-BC9345CADB51}" presName="sibTrans" presStyleCnt="0"/>
      <dgm:spPr/>
    </dgm:pt>
    <dgm:pt modelId="{5F29C74B-F308-4DD8-8FF7-10F45B1082FA}" type="pres">
      <dgm:prSet presAssocID="{8E44BB2E-4BE5-4220-880C-4859C2F56576}" presName="compNode" presStyleCnt="0"/>
      <dgm:spPr/>
    </dgm:pt>
    <dgm:pt modelId="{3932E093-E312-4EAB-A549-1C21DB116F24}" type="pres">
      <dgm:prSet presAssocID="{8E44BB2E-4BE5-4220-880C-4859C2F56576}" presName="iconBgRect" presStyleLbl="bgShp" presStyleIdx="1" presStyleCnt="2"/>
      <dgm:spPr/>
    </dgm:pt>
    <dgm:pt modelId="{5BE0823A-309E-4613-A743-93DC2D5A94AD}" type="pres">
      <dgm:prSet presAssocID="{8E44BB2E-4BE5-4220-880C-4859C2F56576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ove Letter"/>
        </a:ext>
      </dgm:extLst>
    </dgm:pt>
    <dgm:pt modelId="{24C5AF5B-C112-49C1-AAF4-41EA718F460C}" type="pres">
      <dgm:prSet presAssocID="{8E44BB2E-4BE5-4220-880C-4859C2F56576}" presName="spaceRect" presStyleCnt="0"/>
      <dgm:spPr/>
    </dgm:pt>
    <dgm:pt modelId="{DFE755D4-515C-4614-B513-D7A3BC05FF25}" type="pres">
      <dgm:prSet presAssocID="{8E44BB2E-4BE5-4220-880C-4859C2F56576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0B6DED54-7989-4076-8CD6-4D5A7F710C7C}" type="presOf" srcId="{A904A7EB-879D-4BC4-924D-EC9BD9F7B827}" destId="{B6E6D2BD-DDC1-4619-AE7C-D63BC142B248}" srcOrd="0" destOrd="0" presId="urn:microsoft.com/office/officeart/2018/5/layout/IconCircleLabelList"/>
    <dgm:cxn modelId="{9E173D60-36AF-40C0-83AF-678BF34FB74F}" srcId="{A904A7EB-879D-4BC4-924D-EC9BD9F7B827}" destId="{03A087FB-C108-4977-BF6E-1D9E70B4C8CF}" srcOrd="0" destOrd="0" parTransId="{6BDCA6B1-81E3-4B60-A676-4251598DE691}" sibTransId="{57AD968D-45DD-4A3A-9735-BC9345CADB51}"/>
    <dgm:cxn modelId="{06D0F2A7-EB16-426F-B776-8FFE52F54411}" srcId="{A904A7EB-879D-4BC4-924D-EC9BD9F7B827}" destId="{8E44BB2E-4BE5-4220-880C-4859C2F56576}" srcOrd="1" destOrd="0" parTransId="{078E8322-4DB6-432B-8478-1F21462BF6F0}" sibTransId="{A9336BF2-5515-4E0E-98DA-4296D094192B}"/>
    <dgm:cxn modelId="{BAE68CDE-1C60-479F-AC7C-2C700A9C43C3}" type="presOf" srcId="{03A087FB-C108-4977-BF6E-1D9E70B4C8CF}" destId="{73BC5855-8C38-47DE-A7E7-073EE3668D54}" srcOrd="0" destOrd="0" presId="urn:microsoft.com/office/officeart/2018/5/layout/IconCircleLabelList"/>
    <dgm:cxn modelId="{CF9DC4EF-34FE-41AC-9EAA-4E80DD2D4911}" type="presOf" srcId="{8E44BB2E-4BE5-4220-880C-4859C2F56576}" destId="{DFE755D4-515C-4614-B513-D7A3BC05FF25}" srcOrd="0" destOrd="0" presId="urn:microsoft.com/office/officeart/2018/5/layout/IconCircleLabelList"/>
    <dgm:cxn modelId="{AE107F71-AE85-4189-8A58-CD02577E6DEF}" type="presParOf" srcId="{B6E6D2BD-DDC1-4619-AE7C-D63BC142B248}" destId="{14166580-FD6C-4579-9E30-3CA47CA43B79}" srcOrd="0" destOrd="0" presId="urn:microsoft.com/office/officeart/2018/5/layout/IconCircleLabelList"/>
    <dgm:cxn modelId="{AFD18699-865D-4FFB-BEFB-67983BDC3E7D}" type="presParOf" srcId="{14166580-FD6C-4579-9E30-3CA47CA43B79}" destId="{0E6924ED-BBBA-4AC8-9235-CAAADCA5112E}" srcOrd="0" destOrd="0" presId="urn:microsoft.com/office/officeart/2018/5/layout/IconCircleLabelList"/>
    <dgm:cxn modelId="{D2917C39-03B4-4783-A545-AB30DAAF964D}" type="presParOf" srcId="{14166580-FD6C-4579-9E30-3CA47CA43B79}" destId="{00E0998C-85CB-41C6-85CC-1E8050DAAFE8}" srcOrd="1" destOrd="0" presId="urn:microsoft.com/office/officeart/2018/5/layout/IconCircleLabelList"/>
    <dgm:cxn modelId="{2D7296A1-C1BF-44EE-AD68-FA7BFCFB9797}" type="presParOf" srcId="{14166580-FD6C-4579-9E30-3CA47CA43B79}" destId="{AF077DA9-524E-474E-9315-58FCF1F286CB}" srcOrd="2" destOrd="0" presId="urn:microsoft.com/office/officeart/2018/5/layout/IconCircleLabelList"/>
    <dgm:cxn modelId="{2575E9D4-EEE9-4C8E-AE22-FF31487CD683}" type="presParOf" srcId="{14166580-FD6C-4579-9E30-3CA47CA43B79}" destId="{73BC5855-8C38-47DE-A7E7-073EE3668D54}" srcOrd="3" destOrd="0" presId="urn:microsoft.com/office/officeart/2018/5/layout/IconCircleLabelList"/>
    <dgm:cxn modelId="{2EF84E96-EE83-4EF0-91E8-FC8F224A290A}" type="presParOf" srcId="{B6E6D2BD-DDC1-4619-AE7C-D63BC142B248}" destId="{F75D0F8A-C31F-401A-94F9-AE27EBF7DB7D}" srcOrd="1" destOrd="0" presId="urn:microsoft.com/office/officeart/2018/5/layout/IconCircleLabelList"/>
    <dgm:cxn modelId="{C84CC194-E5DD-4DF5-9ABA-F0008BAF3493}" type="presParOf" srcId="{B6E6D2BD-DDC1-4619-AE7C-D63BC142B248}" destId="{5F29C74B-F308-4DD8-8FF7-10F45B1082FA}" srcOrd="2" destOrd="0" presId="urn:microsoft.com/office/officeart/2018/5/layout/IconCircleLabelList"/>
    <dgm:cxn modelId="{6C2520BC-6FAB-435E-81FF-831F25192406}" type="presParOf" srcId="{5F29C74B-F308-4DD8-8FF7-10F45B1082FA}" destId="{3932E093-E312-4EAB-A549-1C21DB116F24}" srcOrd="0" destOrd="0" presId="urn:microsoft.com/office/officeart/2018/5/layout/IconCircleLabelList"/>
    <dgm:cxn modelId="{AF1B258D-12FB-4ACC-8680-1DD1FE795DA8}" type="presParOf" srcId="{5F29C74B-F308-4DD8-8FF7-10F45B1082FA}" destId="{5BE0823A-309E-4613-A743-93DC2D5A94AD}" srcOrd="1" destOrd="0" presId="urn:microsoft.com/office/officeart/2018/5/layout/IconCircleLabelList"/>
    <dgm:cxn modelId="{F3B8394E-EFB3-4B54-9DA3-1E9891BAA9C0}" type="presParOf" srcId="{5F29C74B-F308-4DD8-8FF7-10F45B1082FA}" destId="{24C5AF5B-C112-49C1-AAF4-41EA718F460C}" srcOrd="2" destOrd="0" presId="urn:microsoft.com/office/officeart/2018/5/layout/IconCircleLabelList"/>
    <dgm:cxn modelId="{E4FE1C04-97DB-413A-A42A-0B750EE62E8C}" type="presParOf" srcId="{5F29C74B-F308-4DD8-8FF7-10F45B1082FA}" destId="{DFE755D4-515C-4614-B513-D7A3BC05FF2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0D624D-132E-4ACF-B26A-137F5DACEDE3}" type="doc">
      <dgm:prSet loTypeId="urn:microsoft.com/office/officeart/2005/8/layout/list1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578AA8E2-49F2-4490-B056-3E483B63DA74}">
      <dgm:prSet/>
      <dgm:spPr/>
      <dgm:t>
        <a:bodyPr/>
        <a:lstStyle/>
        <a:p>
          <a:r>
            <a:rPr lang="es-ES_tradnl"/>
            <a:t>Aprendizaje Supervisado: </a:t>
          </a:r>
          <a:endParaRPr lang="en-US"/>
        </a:p>
      </dgm:t>
    </dgm:pt>
    <dgm:pt modelId="{93B2289D-12CC-4DA1-A2A3-0BA13F373543}" type="parTrans" cxnId="{65D79D40-7452-4671-AD3F-A414D1DFA010}">
      <dgm:prSet/>
      <dgm:spPr/>
      <dgm:t>
        <a:bodyPr/>
        <a:lstStyle/>
        <a:p>
          <a:endParaRPr lang="en-US"/>
        </a:p>
      </dgm:t>
    </dgm:pt>
    <dgm:pt modelId="{AA0DBCAC-F1D1-436A-A7C3-EBCD6EAE1384}" type="sibTrans" cxnId="{65D79D40-7452-4671-AD3F-A414D1DFA010}">
      <dgm:prSet/>
      <dgm:spPr/>
      <dgm:t>
        <a:bodyPr/>
        <a:lstStyle/>
        <a:p>
          <a:endParaRPr lang="en-US"/>
        </a:p>
      </dgm:t>
    </dgm:pt>
    <dgm:pt modelId="{944F97DA-C57B-46B1-A987-D1F4E456ADAE}">
      <dgm:prSet/>
      <dgm:spPr/>
      <dgm:t>
        <a:bodyPr/>
        <a:lstStyle/>
        <a:p>
          <a:r>
            <a:rPr lang="es-ES_tradnl" dirty="0"/>
            <a:t>Fundamentales para tareas de </a:t>
          </a:r>
          <a:r>
            <a:rPr lang="es-ES_tradnl" b="1" dirty="0"/>
            <a:t>clasificación</a:t>
          </a:r>
          <a:r>
            <a:rPr lang="es-ES_tradnl" dirty="0"/>
            <a:t> y </a:t>
          </a:r>
          <a:r>
            <a:rPr lang="es-ES_tradnl" b="1" dirty="0"/>
            <a:t>regresión</a:t>
          </a:r>
          <a:r>
            <a:rPr lang="es-ES_tradnl" dirty="0"/>
            <a:t>.</a:t>
          </a:r>
          <a:endParaRPr lang="en-US" dirty="0"/>
        </a:p>
      </dgm:t>
    </dgm:pt>
    <dgm:pt modelId="{1C1C69E7-8C47-4ECD-A469-E67252AD62BD}" type="parTrans" cxnId="{00466B6E-FEF0-462D-A6D5-4EAB1AD141E1}">
      <dgm:prSet/>
      <dgm:spPr/>
      <dgm:t>
        <a:bodyPr/>
        <a:lstStyle/>
        <a:p>
          <a:endParaRPr lang="en-US"/>
        </a:p>
      </dgm:t>
    </dgm:pt>
    <dgm:pt modelId="{29F161B2-BB95-4B0E-BE28-94B53A369A23}" type="sibTrans" cxnId="{00466B6E-FEF0-462D-A6D5-4EAB1AD141E1}">
      <dgm:prSet/>
      <dgm:spPr/>
      <dgm:t>
        <a:bodyPr/>
        <a:lstStyle/>
        <a:p>
          <a:endParaRPr lang="en-US"/>
        </a:p>
      </dgm:t>
    </dgm:pt>
    <dgm:pt modelId="{D95F5A06-B027-4751-84A1-35B8F1B48627}">
      <dgm:prSet/>
      <dgm:spPr/>
      <dgm:t>
        <a:bodyPr/>
        <a:lstStyle/>
        <a:p>
          <a:r>
            <a:rPr lang="es-ES_tradnl"/>
            <a:t>Se dispone de datos etiquetados.</a:t>
          </a:r>
          <a:endParaRPr lang="en-US"/>
        </a:p>
      </dgm:t>
    </dgm:pt>
    <dgm:pt modelId="{0DDD102A-0A50-4197-8A25-9095814FC6C5}" type="parTrans" cxnId="{F3BEA7F6-18FA-4B2F-9F61-FA138D1BE593}">
      <dgm:prSet/>
      <dgm:spPr/>
      <dgm:t>
        <a:bodyPr/>
        <a:lstStyle/>
        <a:p>
          <a:endParaRPr lang="en-US"/>
        </a:p>
      </dgm:t>
    </dgm:pt>
    <dgm:pt modelId="{25939221-65E4-4D64-8A22-A95688357F05}" type="sibTrans" cxnId="{F3BEA7F6-18FA-4B2F-9F61-FA138D1BE593}">
      <dgm:prSet/>
      <dgm:spPr/>
      <dgm:t>
        <a:bodyPr/>
        <a:lstStyle/>
        <a:p>
          <a:endParaRPr lang="en-US"/>
        </a:p>
      </dgm:t>
    </dgm:pt>
    <dgm:pt modelId="{74AEB7AF-19CE-40F6-8FB1-E1D2E20C22F7}">
      <dgm:prSet/>
      <dgm:spPr/>
      <dgm:t>
        <a:bodyPr/>
        <a:lstStyle/>
        <a:p>
          <a:r>
            <a:rPr lang="es-ES_tradnl"/>
            <a:t>Aprendizaje No Supervisado:</a:t>
          </a:r>
          <a:endParaRPr lang="en-US"/>
        </a:p>
      </dgm:t>
    </dgm:pt>
    <dgm:pt modelId="{9B23E38A-E6D6-40B6-9F88-8DAFEE3BB84C}" type="parTrans" cxnId="{FC4A70F6-C8ED-4410-BE21-065ADC8BCC3A}">
      <dgm:prSet/>
      <dgm:spPr/>
      <dgm:t>
        <a:bodyPr/>
        <a:lstStyle/>
        <a:p>
          <a:endParaRPr lang="en-US"/>
        </a:p>
      </dgm:t>
    </dgm:pt>
    <dgm:pt modelId="{D1131D5F-3F8D-46F5-B8AB-26AA61D8318A}" type="sibTrans" cxnId="{FC4A70F6-C8ED-4410-BE21-065ADC8BCC3A}">
      <dgm:prSet/>
      <dgm:spPr/>
      <dgm:t>
        <a:bodyPr/>
        <a:lstStyle/>
        <a:p>
          <a:endParaRPr lang="en-US"/>
        </a:p>
      </dgm:t>
    </dgm:pt>
    <dgm:pt modelId="{12FE417C-DB7C-416D-BD96-E1C87EE4F46D}">
      <dgm:prSet/>
      <dgm:spPr/>
      <dgm:t>
        <a:bodyPr/>
        <a:lstStyle/>
        <a:p>
          <a:r>
            <a:rPr lang="es-ES_tradnl"/>
            <a:t>Cruciales para la exploración y reducción de dimensionalidad.</a:t>
          </a:r>
          <a:endParaRPr lang="en-US"/>
        </a:p>
      </dgm:t>
    </dgm:pt>
    <dgm:pt modelId="{7D2823F4-78F1-450A-B18A-B2D02267B659}" type="parTrans" cxnId="{A17670EE-3356-484A-A928-D56FEE784B1C}">
      <dgm:prSet/>
      <dgm:spPr/>
      <dgm:t>
        <a:bodyPr/>
        <a:lstStyle/>
        <a:p>
          <a:endParaRPr lang="en-US"/>
        </a:p>
      </dgm:t>
    </dgm:pt>
    <dgm:pt modelId="{1B37DC53-190A-498A-9A3F-89B9CBCE89B7}" type="sibTrans" cxnId="{A17670EE-3356-484A-A928-D56FEE784B1C}">
      <dgm:prSet/>
      <dgm:spPr/>
      <dgm:t>
        <a:bodyPr/>
        <a:lstStyle/>
        <a:p>
          <a:endParaRPr lang="en-US"/>
        </a:p>
      </dgm:t>
    </dgm:pt>
    <dgm:pt modelId="{2743846F-9FC9-4612-9CDE-E2D02EB09B36}">
      <dgm:prSet/>
      <dgm:spPr/>
      <dgm:t>
        <a:bodyPr/>
        <a:lstStyle/>
        <a:p>
          <a:r>
            <a:rPr lang="es-ES_tradnl"/>
            <a:t>No hay datos etiquetados.</a:t>
          </a:r>
          <a:endParaRPr lang="en-US"/>
        </a:p>
      </dgm:t>
    </dgm:pt>
    <dgm:pt modelId="{7A23EF33-4E36-4BFF-B29B-E6D9D0667D4A}" type="parTrans" cxnId="{3735BD77-60FD-4CAB-B91B-4A15AC5B8A9E}">
      <dgm:prSet/>
      <dgm:spPr/>
      <dgm:t>
        <a:bodyPr/>
        <a:lstStyle/>
        <a:p>
          <a:endParaRPr lang="en-US"/>
        </a:p>
      </dgm:t>
    </dgm:pt>
    <dgm:pt modelId="{568F3279-F026-4707-B9AB-54FC86726E93}" type="sibTrans" cxnId="{3735BD77-60FD-4CAB-B91B-4A15AC5B8A9E}">
      <dgm:prSet/>
      <dgm:spPr/>
      <dgm:t>
        <a:bodyPr/>
        <a:lstStyle/>
        <a:p>
          <a:endParaRPr lang="en-US"/>
        </a:p>
      </dgm:t>
    </dgm:pt>
    <dgm:pt modelId="{63EEE702-D635-AA42-B033-2D5F7958BD9D}" type="pres">
      <dgm:prSet presAssocID="{5D0D624D-132E-4ACF-B26A-137F5DACEDE3}" presName="linear" presStyleCnt="0">
        <dgm:presLayoutVars>
          <dgm:dir/>
          <dgm:animLvl val="lvl"/>
          <dgm:resizeHandles val="exact"/>
        </dgm:presLayoutVars>
      </dgm:prSet>
      <dgm:spPr/>
    </dgm:pt>
    <dgm:pt modelId="{B3BFBDCA-C8CA-1549-9A9D-FB44D346C440}" type="pres">
      <dgm:prSet presAssocID="{578AA8E2-49F2-4490-B056-3E483B63DA74}" presName="parentLin" presStyleCnt="0"/>
      <dgm:spPr/>
    </dgm:pt>
    <dgm:pt modelId="{63C6B29C-3841-6F42-A66B-E020C69237E2}" type="pres">
      <dgm:prSet presAssocID="{578AA8E2-49F2-4490-B056-3E483B63DA74}" presName="parentLeftMargin" presStyleLbl="node1" presStyleIdx="0" presStyleCnt="2"/>
      <dgm:spPr/>
    </dgm:pt>
    <dgm:pt modelId="{E35DDC40-F62C-9744-8A73-2F0D5E9212A8}" type="pres">
      <dgm:prSet presAssocID="{578AA8E2-49F2-4490-B056-3E483B63DA74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A3783DD-D200-874F-830A-EAF91748BBF6}" type="pres">
      <dgm:prSet presAssocID="{578AA8E2-49F2-4490-B056-3E483B63DA74}" presName="negativeSpace" presStyleCnt="0"/>
      <dgm:spPr/>
    </dgm:pt>
    <dgm:pt modelId="{2574987E-2917-1445-B8BB-F460D0137609}" type="pres">
      <dgm:prSet presAssocID="{578AA8E2-49F2-4490-B056-3E483B63DA74}" presName="childText" presStyleLbl="conFgAcc1" presStyleIdx="0" presStyleCnt="2">
        <dgm:presLayoutVars>
          <dgm:bulletEnabled val="1"/>
        </dgm:presLayoutVars>
      </dgm:prSet>
      <dgm:spPr/>
    </dgm:pt>
    <dgm:pt modelId="{B1A3D6F6-0F83-494C-B2DE-874EF68AEA20}" type="pres">
      <dgm:prSet presAssocID="{AA0DBCAC-F1D1-436A-A7C3-EBCD6EAE1384}" presName="spaceBetweenRectangles" presStyleCnt="0"/>
      <dgm:spPr/>
    </dgm:pt>
    <dgm:pt modelId="{28126423-882F-F547-A4B2-289D29E28B16}" type="pres">
      <dgm:prSet presAssocID="{74AEB7AF-19CE-40F6-8FB1-E1D2E20C22F7}" presName="parentLin" presStyleCnt="0"/>
      <dgm:spPr/>
    </dgm:pt>
    <dgm:pt modelId="{539ECC99-9AA8-AD4F-A857-FCA31ECED743}" type="pres">
      <dgm:prSet presAssocID="{74AEB7AF-19CE-40F6-8FB1-E1D2E20C22F7}" presName="parentLeftMargin" presStyleLbl="node1" presStyleIdx="0" presStyleCnt="2"/>
      <dgm:spPr/>
    </dgm:pt>
    <dgm:pt modelId="{3098A659-7970-0746-8E43-F236AAE86ABA}" type="pres">
      <dgm:prSet presAssocID="{74AEB7AF-19CE-40F6-8FB1-E1D2E20C22F7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BC4A46D7-8D07-234B-9418-54F6D6826D28}" type="pres">
      <dgm:prSet presAssocID="{74AEB7AF-19CE-40F6-8FB1-E1D2E20C22F7}" presName="negativeSpace" presStyleCnt="0"/>
      <dgm:spPr/>
    </dgm:pt>
    <dgm:pt modelId="{9CCEED5D-DA9A-0946-B202-3BB7B9DE5C12}" type="pres">
      <dgm:prSet presAssocID="{74AEB7AF-19CE-40F6-8FB1-E1D2E20C22F7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65D79D40-7452-4671-AD3F-A414D1DFA010}" srcId="{5D0D624D-132E-4ACF-B26A-137F5DACEDE3}" destId="{578AA8E2-49F2-4490-B056-3E483B63DA74}" srcOrd="0" destOrd="0" parTransId="{93B2289D-12CC-4DA1-A2A3-0BA13F373543}" sibTransId="{AA0DBCAC-F1D1-436A-A7C3-EBCD6EAE1384}"/>
    <dgm:cxn modelId="{826A7642-0375-9B43-9A3F-A10396197FEA}" type="presOf" srcId="{D95F5A06-B027-4751-84A1-35B8F1B48627}" destId="{2574987E-2917-1445-B8BB-F460D0137609}" srcOrd="0" destOrd="1" presId="urn:microsoft.com/office/officeart/2005/8/layout/list1"/>
    <dgm:cxn modelId="{BB3CD243-3944-FE44-AD5A-1079146A63EB}" type="presOf" srcId="{578AA8E2-49F2-4490-B056-3E483B63DA74}" destId="{E35DDC40-F62C-9744-8A73-2F0D5E9212A8}" srcOrd="1" destOrd="0" presId="urn:microsoft.com/office/officeart/2005/8/layout/list1"/>
    <dgm:cxn modelId="{E769E445-479F-6249-818E-8F4C369E721F}" type="presOf" srcId="{12FE417C-DB7C-416D-BD96-E1C87EE4F46D}" destId="{9CCEED5D-DA9A-0946-B202-3BB7B9DE5C12}" srcOrd="0" destOrd="0" presId="urn:microsoft.com/office/officeart/2005/8/layout/list1"/>
    <dgm:cxn modelId="{00466B6E-FEF0-462D-A6D5-4EAB1AD141E1}" srcId="{578AA8E2-49F2-4490-B056-3E483B63DA74}" destId="{944F97DA-C57B-46B1-A987-D1F4E456ADAE}" srcOrd="0" destOrd="0" parTransId="{1C1C69E7-8C47-4ECD-A469-E67252AD62BD}" sibTransId="{29F161B2-BB95-4B0E-BE28-94B53A369A23}"/>
    <dgm:cxn modelId="{3735BD77-60FD-4CAB-B91B-4A15AC5B8A9E}" srcId="{74AEB7AF-19CE-40F6-8FB1-E1D2E20C22F7}" destId="{2743846F-9FC9-4612-9CDE-E2D02EB09B36}" srcOrd="1" destOrd="0" parTransId="{7A23EF33-4E36-4BFF-B29B-E6D9D0667D4A}" sibTransId="{568F3279-F026-4707-B9AB-54FC86726E93}"/>
    <dgm:cxn modelId="{FAD9D977-C5D8-CE4C-9D78-E4B447DE3DDF}" type="presOf" srcId="{74AEB7AF-19CE-40F6-8FB1-E1D2E20C22F7}" destId="{3098A659-7970-0746-8E43-F236AAE86ABA}" srcOrd="1" destOrd="0" presId="urn:microsoft.com/office/officeart/2005/8/layout/list1"/>
    <dgm:cxn modelId="{7693CD84-04B6-614E-A65E-CADEDD2259D3}" type="presOf" srcId="{2743846F-9FC9-4612-9CDE-E2D02EB09B36}" destId="{9CCEED5D-DA9A-0946-B202-3BB7B9DE5C12}" srcOrd="0" destOrd="1" presId="urn:microsoft.com/office/officeart/2005/8/layout/list1"/>
    <dgm:cxn modelId="{8BAC2F8E-87DD-3A41-B36F-5A1EE0ABA65F}" type="presOf" srcId="{5D0D624D-132E-4ACF-B26A-137F5DACEDE3}" destId="{63EEE702-D635-AA42-B033-2D5F7958BD9D}" srcOrd="0" destOrd="0" presId="urn:microsoft.com/office/officeart/2005/8/layout/list1"/>
    <dgm:cxn modelId="{9003C6AA-1557-C141-AB97-20E8B8A3DEA1}" type="presOf" srcId="{74AEB7AF-19CE-40F6-8FB1-E1D2E20C22F7}" destId="{539ECC99-9AA8-AD4F-A857-FCA31ECED743}" srcOrd="0" destOrd="0" presId="urn:microsoft.com/office/officeart/2005/8/layout/list1"/>
    <dgm:cxn modelId="{59B0EECE-57FC-3A4E-9966-C8BD76822C34}" type="presOf" srcId="{578AA8E2-49F2-4490-B056-3E483B63DA74}" destId="{63C6B29C-3841-6F42-A66B-E020C69237E2}" srcOrd="0" destOrd="0" presId="urn:microsoft.com/office/officeart/2005/8/layout/list1"/>
    <dgm:cxn modelId="{7BB98FD8-1102-C444-B4A5-80EDE1DCF23F}" type="presOf" srcId="{944F97DA-C57B-46B1-A987-D1F4E456ADAE}" destId="{2574987E-2917-1445-B8BB-F460D0137609}" srcOrd="0" destOrd="0" presId="urn:microsoft.com/office/officeart/2005/8/layout/list1"/>
    <dgm:cxn modelId="{A17670EE-3356-484A-A928-D56FEE784B1C}" srcId="{74AEB7AF-19CE-40F6-8FB1-E1D2E20C22F7}" destId="{12FE417C-DB7C-416D-BD96-E1C87EE4F46D}" srcOrd="0" destOrd="0" parTransId="{7D2823F4-78F1-450A-B18A-B2D02267B659}" sibTransId="{1B37DC53-190A-498A-9A3F-89B9CBCE89B7}"/>
    <dgm:cxn modelId="{FC4A70F6-C8ED-4410-BE21-065ADC8BCC3A}" srcId="{5D0D624D-132E-4ACF-B26A-137F5DACEDE3}" destId="{74AEB7AF-19CE-40F6-8FB1-E1D2E20C22F7}" srcOrd="1" destOrd="0" parTransId="{9B23E38A-E6D6-40B6-9F88-8DAFEE3BB84C}" sibTransId="{D1131D5F-3F8D-46F5-B8AB-26AA61D8318A}"/>
    <dgm:cxn modelId="{F3BEA7F6-18FA-4B2F-9F61-FA138D1BE593}" srcId="{578AA8E2-49F2-4490-B056-3E483B63DA74}" destId="{D95F5A06-B027-4751-84A1-35B8F1B48627}" srcOrd="1" destOrd="0" parTransId="{0DDD102A-0A50-4197-8A25-9095814FC6C5}" sibTransId="{25939221-65E4-4D64-8A22-A95688357F05}"/>
    <dgm:cxn modelId="{EAB2937B-8001-654C-854C-CED338556C32}" type="presParOf" srcId="{63EEE702-D635-AA42-B033-2D5F7958BD9D}" destId="{B3BFBDCA-C8CA-1549-9A9D-FB44D346C440}" srcOrd="0" destOrd="0" presId="urn:microsoft.com/office/officeart/2005/8/layout/list1"/>
    <dgm:cxn modelId="{8BCCD7A7-B92D-FC44-922C-B258607A6B06}" type="presParOf" srcId="{B3BFBDCA-C8CA-1549-9A9D-FB44D346C440}" destId="{63C6B29C-3841-6F42-A66B-E020C69237E2}" srcOrd="0" destOrd="0" presId="urn:microsoft.com/office/officeart/2005/8/layout/list1"/>
    <dgm:cxn modelId="{D75B01F0-62DD-704D-A025-3BF524187D4D}" type="presParOf" srcId="{B3BFBDCA-C8CA-1549-9A9D-FB44D346C440}" destId="{E35DDC40-F62C-9744-8A73-2F0D5E9212A8}" srcOrd="1" destOrd="0" presId="urn:microsoft.com/office/officeart/2005/8/layout/list1"/>
    <dgm:cxn modelId="{C2065288-1444-D040-A718-4356EB97485D}" type="presParOf" srcId="{63EEE702-D635-AA42-B033-2D5F7958BD9D}" destId="{FA3783DD-D200-874F-830A-EAF91748BBF6}" srcOrd="1" destOrd="0" presId="urn:microsoft.com/office/officeart/2005/8/layout/list1"/>
    <dgm:cxn modelId="{DEFED404-C048-C94D-BD56-B8F00398F4AB}" type="presParOf" srcId="{63EEE702-D635-AA42-B033-2D5F7958BD9D}" destId="{2574987E-2917-1445-B8BB-F460D0137609}" srcOrd="2" destOrd="0" presId="urn:microsoft.com/office/officeart/2005/8/layout/list1"/>
    <dgm:cxn modelId="{C68EA236-AA13-B54A-8421-6C3C07B1E9E5}" type="presParOf" srcId="{63EEE702-D635-AA42-B033-2D5F7958BD9D}" destId="{B1A3D6F6-0F83-494C-B2DE-874EF68AEA20}" srcOrd="3" destOrd="0" presId="urn:microsoft.com/office/officeart/2005/8/layout/list1"/>
    <dgm:cxn modelId="{1BEC1EDD-9B94-9441-A200-91430DA3B63A}" type="presParOf" srcId="{63EEE702-D635-AA42-B033-2D5F7958BD9D}" destId="{28126423-882F-F547-A4B2-289D29E28B16}" srcOrd="4" destOrd="0" presId="urn:microsoft.com/office/officeart/2005/8/layout/list1"/>
    <dgm:cxn modelId="{93DFA5AC-11BC-F94C-998D-549148983D7F}" type="presParOf" srcId="{28126423-882F-F547-A4B2-289D29E28B16}" destId="{539ECC99-9AA8-AD4F-A857-FCA31ECED743}" srcOrd="0" destOrd="0" presId="urn:microsoft.com/office/officeart/2005/8/layout/list1"/>
    <dgm:cxn modelId="{7D54F81C-C68F-E045-AE27-E07D1B3ADB4D}" type="presParOf" srcId="{28126423-882F-F547-A4B2-289D29E28B16}" destId="{3098A659-7970-0746-8E43-F236AAE86ABA}" srcOrd="1" destOrd="0" presId="urn:microsoft.com/office/officeart/2005/8/layout/list1"/>
    <dgm:cxn modelId="{A160CC2C-EE83-194A-9542-18DE7D16D1AB}" type="presParOf" srcId="{63EEE702-D635-AA42-B033-2D5F7958BD9D}" destId="{BC4A46D7-8D07-234B-9418-54F6D6826D28}" srcOrd="5" destOrd="0" presId="urn:microsoft.com/office/officeart/2005/8/layout/list1"/>
    <dgm:cxn modelId="{344FF7A6-5305-1F4F-B38C-ACEB0BAEFA25}" type="presParOf" srcId="{63EEE702-D635-AA42-B033-2D5F7958BD9D}" destId="{9CCEED5D-DA9A-0946-B202-3BB7B9DE5C12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BD23820-9B85-4CBD-8933-C6D10D19EE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C76D9F64-2552-4364-97E5-0F9F2DF44A5B}">
      <dgm:prSet/>
      <dgm:spPr/>
      <dgm:t>
        <a:bodyPr/>
        <a:lstStyle/>
        <a:p>
          <a:r>
            <a:rPr lang="es-ES_tradnl"/>
            <a:t>Algoritmo de aprendizaje supervisado.</a:t>
          </a:r>
          <a:endParaRPr lang="en-US"/>
        </a:p>
      </dgm:t>
    </dgm:pt>
    <dgm:pt modelId="{45BEC1F2-AF77-4159-99F7-A0C5931DA840}" type="parTrans" cxnId="{9161D693-6ED8-419E-B84D-DF5589ECB59B}">
      <dgm:prSet/>
      <dgm:spPr/>
      <dgm:t>
        <a:bodyPr/>
        <a:lstStyle/>
        <a:p>
          <a:endParaRPr lang="en-US"/>
        </a:p>
      </dgm:t>
    </dgm:pt>
    <dgm:pt modelId="{399E43D7-29F4-4768-8A3A-23964EA48BEC}" type="sibTrans" cxnId="{9161D693-6ED8-419E-B84D-DF5589ECB59B}">
      <dgm:prSet/>
      <dgm:spPr/>
      <dgm:t>
        <a:bodyPr/>
        <a:lstStyle/>
        <a:p>
          <a:endParaRPr lang="en-US"/>
        </a:p>
      </dgm:t>
    </dgm:pt>
    <dgm:pt modelId="{AE6A937A-D6B0-4DC3-84CC-CC37CE2534D2}">
      <dgm:prSet/>
      <dgm:spPr/>
      <dgm:t>
        <a:bodyPr/>
        <a:lstStyle/>
        <a:p>
          <a:r>
            <a:rPr lang="es-ES_tradnl"/>
            <a:t>Utilizado para Clasificación y Regresión.</a:t>
          </a:r>
          <a:endParaRPr lang="en-US"/>
        </a:p>
      </dgm:t>
    </dgm:pt>
    <dgm:pt modelId="{48A051CD-F5EC-48E7-AA57-C63A26EE92EE}" type="parTrans" cxnId="{24F1F830-97A9-48EA-ABF6-A645A60CD725}">
      <dgm:prSet/>
      <dgm:spPr/>
      <dgm:t>
        <a:bodyPr/>
        <a:lstStyle/>
        <a:p>
          <a:endParaRPr lang="en-US"/>
        </a:p>
      </dgm:t>
    </dgm:pt>
    <dgm:pt modelId="{44154A2D-2E81-43FA-9328-14CDF656C4BC}" type="sibTrans" cxnId="{24F1F830-97A9-48EA-ABF6-A645A60CD725}">
      <dgm:prSet/>
      <dgm:spPr/>
      <dgm:t>
        <a:bodyPr/>
        <a:lstStyle/>
        <a:p>
          <a:endParaRPr lang="en-US"/>
        </a:p>
      </dgm:t>
    </dgm:pt>
    <dgm:pt modelId="{BD6AFDC5-433C-45EE-A4A9-2EFA41DA01DD}">
      <dgm:prSet/>
      <dgm:spPr/>
      <dgm:t>
        <a:bodyPr/>
        <a:lstStyle/>
        <a:p>
          <a:r>
            <a:rPr lang="es-ES_tradnl"/>
            <a:t>Premisa Básica es que puntos similares estén cerca.</a:t>
          </a:r>
          <a:endParaRPr lang="en-US"/>
        </a:p>
      </dgm:t>
    </dgm:pt>
    <dgm:pt modelId="{1E3FC6CB-1FE0-4CC2-AF39-527D3B6C83CF}" type="parTrans" cxnId="{3D93F08E-D843-4213-9CCB-CA060CE88BF0}">
      <dgm:prSet/>
      <dgm:spPr/>
      <dgm:t>
        <a:bodyPr/>
        <a:lstStyle/>
        <a:p>
          <a:endParaRPr lang="en-US"/>
        </a:p>
      </dgm:t>
    </dgm:pt>
    <dgm:pt modelId="{18665B46-9424-420A-B906-FA4D1D5785E2}" type="sibTrans" cxnId="{3D93F08E-D843-4213-9CCB-CA060CE88BF0}">
      <dgm:prSet/>
      <dgm:spPr/>
      <dgm:t>
        <a:bodyPr/>
        <a:lstStyle/>
        <a:p>
          <a:endParaRPr lang="en-US"/>
        </a:p>
      </dgm:t>
    </dgm:pt>
    <dgm:pt modelId="{45B686C0-1CE9-4A47-BC63-FF929BC9A50F}" type="pres">
      <dgm:prSet presAssocID="{3BD23820-9B85-4CBD-8933-C6D10D19EE8B}" presName="root" presStyleCnt="0">
        <dgm:presLayoutVars>
          <dgm:dir/>
          <dgm:resizeHandles val="exact"/>
        </dgm:presLayoutVars>
      </dgm:prSet>
      <dgm:spPr/>
    </dgm:pt>
    <dgm:pt modelId="{91094B16-8F5A-4231-A744-BE4F8B5EA821}" type="pres">
      <dgm:prSet presAssocID="{C76D9F64-2552-4364-97E5-0F9F2DF44A5B}" presName="compNode" presStyleCnt="0"/>
      <dgm:spPr/>
    </dgm:pt>
    <dgm:pt modelId="{2491CF1B-8691-4013-B622-26A0814D6A26}" type="pres">
      <dgm:prSet presAssocID="{C76D9F64-2552-4364-97E5-0F9F2DF44A5B}" presName="bgRect" presStyleLbl="bgShp" presStyleIdx="0" presStyleCnt="3"/>
      <dgm:spPr/>
    </dgm:pt>
    <dgm:pt modelId="{773D398F-CFB8-4CA0-B139-E7FFBCE0369A}" type="pres">
      <dgm:prSet presAssocID="{C76D9F64-2552-4364-97E5-0F9F2DF44A5B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4096DDD8-1523-4B7E-84D1-BA4D3DFD0DF7}" type="pres">
      <dgm:prSet presAssocID="{C76D9F64-2552-4364-97E5-0F9F2DF44A5B}" presName="spaceRect" presStyleCnt="0"/>
      <dgm:spPr/>
    </dgm:pt>
    <dgm:pt modelId="{5C971025-F284-4401-ACF9-A4515215E485}" type="pres">
      <dgm:prSet presAssocID="{C76D9F64-2552-4364-97E5-0F9F2DF44A5B}" presName="parTx" presStyleLbl="revTx" presStyleIdx="0" presStyleCnt="3">
        <dgm:presLayoutVars>
          <dgm:chMax val="0"/>
          <dgm:chPref val="0"/>
        </dgm:presLayoutVars>
      </dgm:prSet>
      <dgm:spPr/>
    </dgm:pt>
    <dgm:pt modelId="{FF73DC74-C7E3-47F1-A116-6D0C00C9F0EF}" type="pres">
      <dgm:prSet presAssocID="{399E43D7-29F4-4768-8A3A-23964EA48BEC}" presName="sibTrans" presStyleCnt="0"/>
      <dgm:spPr/>
    </dgm:pt>
    <dgm:pt modelId="{5882F0DB-7880-4CF1-9618-362E2EDB7D73}" type="pres">
      <dgm:prSet presAssocID="{AE6A937A-D6B0-4DC3-84CC-CC37CE2534D2}" presName="compNode" presStyleCnt="0"/>
      <dgm:spPr/>
    </dgm:pt>
    <dgm:pt modelId="{4B35E2A3-AD5C-4408-8508-66DC8403AEAC}" type="pres">
      <dgm:prSet presAssocID="{AE6A937A-D6B0-4DC3-84CC-CC37CE2534D2}" presName="bgRect" presStyleLbl="bgShp" presStyleIdx="1" presStyleCnt="3"/>
      <dgm:spPr/>
    </dgm:pt>
    <dgm:pt modelId="{4E72D4DA-F50B-4985-83E0-41E4B1D8F702}" type="pres">
      <dgm:prSet presAssocID="{AE6A937A-D6B0-4DC3-84CC-CC37CE2534D2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CDBA0A2E-7824-46C8-9EE2-1085C567EFA5}" type="pres">
      <dgm:prSet presAssocID="{AE6A937A-D6B0-4DC3-84CC-CC37CE2534D2}" presName="spaceRect" presStyleCnt="0"/>
      <dgm:spPr/>
    </dgm:pt>
    <dgm:pt modelId="{A16E5629-4FEE-450E-867C-09ACA8C5AEED}" type="pres">
      <dgm:prSet presAssocID="{AE6A937A-D6B0-4DC3-84CC-CC37CE2534D2}" presName="parTx" presStyleLbl="revTx" presStyleIdx="1" presStyleCnt="3">
        <dgm:presLayoutVars>
          <dgm:chMax val="0"/>
          <dgm:chPref val="0"/>
        </dgm:presLayoutVars>
      </dgm:prSet>
      <dgm:spPr/>
    </dgm:pt>
    <dgm:pt modelId="{4722AC32-FA59-4ECC-AD42-57E247CBE246}" type="pres">
      <dgm:prSet presAssocID="{44154A2D-2E81-43FA-9328-14CDF656C4BC}" presName="sibTrans" presStyleCnt="0"/>
      <dgm:spPr/>
    </dgm:pt>
    <dgm:pt modelId="{4BB15838-730F-4E8B-B19E-79C216F4F77E}" type="pres">
      <dgm:prSet presAssocID="{BD6AFDC5-433C-45EE-A4A9-2EFA41DA01DD}" presName="compNode" presStyleCnt="0"/>
      <dgm:spPr/>
    </dgm:pt>
    <dgm:pt modelId="{DE0405F3-8B4C-4439-A19D-B71627286CB0}" type="pres">
      <dgm:prSet presAssocID="{BD6AFDC5-433C-45EE-A4A9-2EFA41DA01DD}" presName="bgRect" presStyleLbl="bgShp" presStyleIdx="2" presStyleCnt="3"/>
      <dgm:spPr/>
    </dgm:pt>
    <dgm:pt modelId="{7D5F1CE9-23CE-41DA-BD33-5BE6299B1F8E}" type="pres">
      <dgm:prSet presAssocID="{BD6AFDC5-433C-45EE-A4A9-2EFA41DA01D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issors"/>
        </a:ext>
      </dgm:extLst>
    </dgm:pt>
    <dgm:pt modelId="{A9A8DA8E-5C5D-44AA-AB5A-B7F45B58C971}" type="pres">
      <dgm:prSet presAssocID="{BD6AFDC5-433C-45EE-A4A9-2EFA41DA01DD}" presName="spaceRect" presStyleCnt="0"/>
      <dgm:spPr/>
    </dgm:pt>
    <dgm:pt modelId="{30FB4151-598E-4AF7-BFA0-E8291EF1B44F}" type="pres">
      <dgm:prSet presAssocID="{BD6AFDC5-433C-45EE-A4A9-2EFA41DA01DD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24F1F830-97A9-48EA-ABF6-A645A60CD725}" srcId="{3BD23820-9B85-4CBD-8933-C6D10D19EE8B}" destId="{AE6A937A-D6B0-4DC3-84CC-CC37CE2534D2}" srcOrd="1" destOrd="0" parTransId="{48A051CD-F5EC-48E7-AA57-C63A26EE92EE}" sibTransId="{44154A2D-2E81-43FA-9328-14CDF656C4BC}"/>
    <dgm:cxn modelId="{3D93F08E-D843-4213-9CCB-CA060CE88BF0}" srcId="{3BD23820-9B85-4CBD-8933-C6D10D19EE8B}" destId="{BD6AFDC5-433C-45EE-A4A9-2EFA41DA01DD}" srcOrd="2" destOrd="0" parTransId="{1E3FC6CB-1FE0-4CC2-AF39-527D3B6C83CF}" sibTransId="{18665B46-9424-420A-B906-FA4D1D5785E2}"/>
    <dgm:cxn modelId="{9161D693-6ED8-419E-B84D-DF5589ECB59B}" srcId="{3BD23820-9B85-4CBD-8933-C6D10D19EE8B}" destId="{C76D9F64-2552-4364-97E5-0F9F2DF44A5B}" srcOrd="0" destOrd="0" parTransId="{45BEC1F2-AF77-4159-99F7-A0C5931DA840}" sibTransId="{399E43D7-29F4-4768-8A3A-23964EA48BEC}"/>
    <dgm:cxn modelId="{CEB677AF-A8E1-4649-A15D-C4CCC304157F}" type="presOf" srcId="{C76D9F64-2552-4364-97E5-0F9F2DF44A5B}" destId="{5C971025-F284-4401-ACF9-A4515215E485}" srcOrd="0" destOrd="0" presId="urn:microsoft.com/office/officeart/2018/2/layout/IconVerticalSolidList"/>
    <dgm:cxn modelId="{D98C2CD5-5A0A-4F3E-AD68-B2DAA043337F}" type="presOf" srcId="{3BD23820-9B85-4CBD-8933-C6D10D19EE8B}" destId="{45B686C0-1CE9-4A47-BC63-FF929BC9A50F}" srcOrd="0" destOrd="0" presId="urn:microsoft.com/office/officeart/2018/2/layout/IconVerticalSolidList"/>
    <dgm:cxn modelId="{531747DC-1863-4AA4-AF4E-9F38CFEBC23C}" type="presOf" srcId="{BD6AFDC5-433C-45EE-A4A9-2EFA41DA01DD}" destId="{30FB4151-598E-4AF7-BFA0-E8291EF1B44F}" srcOrd="0" destOrd="0" presId="urn:microsoft.com/office/officeart/2018/2/layout/IconVerticalSolidList"/>
    <dgm:cxn modelId="{A78EE6F3-8B3A-47AE-ABA4-AC8EE0B9949F}" type="presOf" srcId="{AE6A937A-D6B0-4DC3-84CC-CC37CE2534D2}" destId="{A16E5629-4FEE-450E-867C-09ACA8C5AEED}" srcOrd="0" destOrd="0" presId="urn:microsoft.com/office/officeart/2018/2/layout/IconVerticalSolidList"/>
    <dgm:cxn modelId="{303AEAA4-C122-479B-87C2-EAC5226FD1A2}" type="presParOf" srcId="{45B686C0-1CE9-4A47-BC63-FF929BC9A50F}" destId="{91094B16-8F5A-4231-A744-BE4F8B5EA821}" srcOrd="0" destOrd="0" presId="urn:microsoft.com/office/officeart/2018/2/layout/IconVerticalSolidList"/>
    <dgm:cxn modelId="{4317EA61-870C-4E8A-B90E-4ED784A2DEC1}" type="presParOf" srcId="{91094B16-8F5A-4231-A744-BE4F8B5EA821}" destId="{2491CF1B-8691-4013-B622-26A0814D6A26}" srcOrd="0" destOrd="0" presId="urn:microsoft.com/office/officeart/2018/2/layout/IconVerticalSolidList"/>
    <dgm:cxn modelId="{DF8D4376-A29D-45A8-9013-F5C239BC571E}" type="presParOf" srcId="{91094B16-8F5A-4231-A744-BE4F8B5EA821}" destId="{773D398F-CFB8-4CA0-B139-E7FFBCE0369A}" srcOrd="1" destOrd="0" presId="urn:microsoft.com/office/officeart/2018/2/layout/IconVerticalSolidList"/>
    <dgm:cxn modelId="{2F8735BE-71A7-43D4-A571-9A842A618790}" type="presParOf" srcId="{91094B16-8F5A-4231-A744-BE4F8B5EA821}" destId="{4096DDD8-1523-4B7E-84D1-BA4D3DFD0DF7}" srcOrd="2" destOrd="0" presId="urn:microsoft.com/office/officeart/2018/2/layout/IconVerticalSolidList"/>
    <dgm:cxn modelId="{9FF0D634-8143-48FD-BC27-B251779F4EC4}" type="presParOf" srcId="{91094B16-8F5A-4231-A744-BE4F8B5EA821}" destId="{5C971025-F284-4401-ACF9-A4515215E485}" srcOrd="3" destOrd="0" presId="urn:microsoft.com/office/officeart/2018/2/layout/IconVerticalSolidList"/>
    <dgm:cxn modelId="{2E9C9712-302F-46A6-908D-911DE86846A8}" type="presParOf" srcId="{45B686C0-1CE9-4A47-BC63-FF929BC9A50F}" destId="{FF73DC74-C7E3-47F1-A116-6D0C00C9F0EF}" srcOrd="1" destOrd="0" presId="urn:microsoft.com/office/officeart/2018/2/layout/IconVerticalSolidList"/>
    <dgm:cxn modelId="{5EE643C8-64FA-457A-8FF2-AEFD3066F5CF}" type="presParOf" srcId="{45B686C0-1CE9-4A47-BC63-FF929BC9A50F}" destId="{5882F0DB-7880-4CF1-9618-362E2EDB7D73}" srcOrd="2" destOrd="0" presId="urn:microsoft.com/office/officeart/2018/2/layout/IconVerticalSolidList"/>
    <dgm:cxn modelId="{A7BE8652-5353-48E9-BA4A-AA7A300EE08F}" type="presParOf" srcId="{5882F0DB-7880-4CF1-9618-362E2EDB7D73}" destId="{4B35E2A3-AD5C-4408-8508-66DC8403AEAC}" srcOrd="0" destOrd="0" presId="urn:microsoft.com/office/officeart/2018/2/layout/IconVerticalSolidList"/>
    <dgm:cxn modelId="{D960E331-8ED1-4103-B274-58CE879DE70C}" type="presParOf" srcId="{5882F0DB-7880-4CF1-9618-362E2EDB7D73}" destId="{4E72D4DA-F50B-4985-83E0-41E4B1D8F702}" srcOrd="1" destOrd="0" presId="urn:microsoft.com/office/officeart/2018/2/layout/IconVerticalSolidList"/>
    <dgm:cxn modelId="{AD550631-2445-400A-B453-32D5041DA729}" type="presParOf" srcId="{5882F0DB-7880-4CF1-9618-362E2EDB7D73}" destId="{CDBA0A2E-7824-46C8-9EE2-1085C567EFA5}" srcOrd="2" destOrd="0" presId="urn:microsoft.com/office/officeart/2018/2/layout/IconVerticalSolidList"/>
    <dgm:cxn modelId="{BF274238-A46C-421C-B104-552EC3DA02B3}" type="presParOf" srcId="{5882F0DB-7880-4CF1-9618-362E2EDB7D73}" destId="{A16E5629-4FEE-450E-867C-09ACA8C5AEED}" srcOrd="3" destOrd="0" presId="urn:microsoft.com/office/officeart/2018/2/layout/IconVerticalSolidList"/>
    <dgm:cxn modelId="{EBA2626E-EF91-447A-BB70-05765E8D64EA}" type="presParOf" srcId="{45B686C0-1CE9-4A47-BC63-FF929BC9A50F}" destId="{4722AC32-FA59-4ECC-AD42-57E247CBE246}" srcOrd="3" destOrd="0" presId="urn:microsoft.com/office/officeart/2018/2/layout/IconVerticalSolidList"/>
    <dgm:cxn modelId="{2D665232-87A3-41C9-9D8E-C0049735296F}" type="presParOf" srcId="{45B686C0-1CE9-4A47-BC63-FF929BC9A50F}" destId="{4BB15838-730F-4E8B-B19E-79C216F4F77E}" srcOrd="4" destOrd="0" presId="urn:microsoft.com/office/officeart/2018/2/layout/IconVerticalSolidList"/>
    <dgm:cxn modelId="{4394F3CF-4DEC-40E7-85E5-AB71BF76644E}" type="presParOf" srcId="{4BB15838-730F-4E8B-B19E-79C216F4F77E}" destId="{DE0405F3-8B4C-4439-A19D-B71627286CB0}" srcOrd="0" destOrd="0" presId="urn:microsoft.com/office/officeart/2018/2/layout/IconVerticalSolidList"/>
    <dgm:cxn modelId="{58BA6E08-A8DF-4F78-8E3B-C0698001A450}" type="presParOf" srcId="{4BB15838-730F-4E8B-B19E-79C216F4F77E}" destId="{7D5F1CE9-23CE-41DA-BD33-5BE6299B1F8E}" srcOrd="1" destOrd="0" presId="urn:microsoft.com/office/officeart/2018/2/layout/IconVerticalSolidList"/>
    <dgm:cxn modelId="{193E93EC-ADB8-4A3F-A5DD-5350516CC84E}" type="presParOf" srcId="{4BB15838-730F-4E8B-B19E-79C216F4F77E}" destId="{A9A8DA8E-5C5D-44AA-AB5A-B7F45B58C971}" srcOrd="2" destOrd="0" presId="urn:microsoft.com/office/officeart/2018/2/layout/IconVerticalSolidList"/>
    <dgm:cxn modelId="{0494C26C-C1A2-47E7-9AF5-DADEC97827BF}" type="presParOf" srcId="{4BB15838-730F-4E8B-B19E-79C216F4F77E}" destId="{30FB4151-598E-4AF7-BFA0-E8291EF1B44F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791BF2F-3D3D-444B-B94C-A42570D50BAC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D953CBB5-1C18-433E-B0D0-7C99AC1FC4EA}">
      <dgm:prSet/>
      <dgm:spPr/>
      <dgm:t>
        <a:bodyPr/>
        <a:lstStyle/>
        <a:p>
          <a:r>
            <a:rPr lang="es-ES_tradnl"/>
            <a:t>150 registros.</a:t>
          </a:r>
          <a:endParaRPr lang="en-US"/>
        </a:p>
      </dgm:t>
    </dgm:pt>
    <dgm:pt modelId="{A7A47457-03B7-417A-8C4B-63411C237870}" type="parTrans" cxnId="{726771BC-4F2F-464A-92A9-76A1199BFEA7}">
      <dgm:prSet/>
      <dgm:spPr/>
      <dgm:t>
        <a:bodyPr/>
        <a:lstStyle/>
        <a:p>
          <a:endParaRPr lang="en-US"/>
        </a:p>
      </dgm:t>
    </dgm:pt>
    <dgm:pt modelId="{C750CE03-8904-4102-9D8B-6B9D11D53441}" type="sibTrans" cxnId="{726771BC-4F2F-464A-92A9-76A1199BFEA7}">
      <dgm:prSet/>
      <dgm:spPr/>
      <dgm:t>
        <a:bodyPr/>
        <a:lstStyle/>
        <a:p>
          <a:endParaRPr lang="en-US"/>
        </a:p>
      </dgm:t>
    </dgm:pt>
    <dgm:pt modelId="{97526A1D-1137-4B67-B602-1C7BD0601DDA}">
      <dgm:prSet/>
      <dgm:spPr/>
      <dgm:t>
        <a:bodyPr/>
        <a:lstStyle/>
        <a:p>
          <a:r>
            <a:rPr lang="es-ES_tradnl"/>
            <a:t>4 características.</a:t>
          </a:r>
          <a:endParaRPr lang="en-US"/>
        </a:p>
      </dgm:t>
    </dgm:pt>
    <dgm:pt modelId="{AA2D6B72-824D-44E0-A511-BB7041CCB17B}" type="parTrans" cxnId="{4EE3F2E9-9277-40F8-BB9B-5A7E60D5D452}">
      <dgm:prSet/>
      <dgm:spPr/>
      <dgm:t>
        <a:bodyPr/>
        <a:lstStyle/>
        <a:p>
          <a:endParaRPr lang="en-US"/>
        </a:p>
      </dgm:t>
    </dgm:pt>
    <dgm:pt modelId="{87DA5893-3110-4604-88C1-999545684F9F}" type="sibTrans" cxnId="{4EE3F2E9-9277-40F8-BB9B-5A7E60D5D452}">
      <dgm:prSet/>
      <dgm:spPr/>
      <dgm:t>
        <a:bodyPr/>
        <a:lstStyle/>
        <a:p>
          <a:endParaRPr lang="en-US"/>
        </a:p>
      </dgm:t>
    </dgm:pt>
    <dgm:pt modelId="{60A9DE99-E14E-48F7-95D5-98A44D243332}">
      <dgm:prSet/>
      <dgm:spPr/>
      <dgm:t>
        <a:bodyPr/>
        <a:lstStyle/>
        <a:p>
          <a:r>
            <a:rPr lang="es-ES_tradnl"/>
            <a:t>Respuesta -&gt; tipo de iris.</a:t>
          </a:r>
          <a:endParaRPr lang="en-US"/>
        </a:p>
      </dgm:t>
    </dgm:pt>
    <dgm:pt modelId="{6DE9E022-E53A-49B2-B247-D4A624C21F8D}" type="parTrans" cxnId="{A1AA7A87-ACBB-44FD-8889-1CB296013C1A}">
      <dgm:prSet/>
      <dgm:spPr/>
      <dgm:t>
        <a:bodyPr/>
        <a:lstStyle/>
        <a:p>
          <a:endParaRPr lang="en-US"/>
        </a:p>
      </dgm:t>
    </dgm:pt>
    <dgm:pt modelId="{FD1975AF-71C1-4C1E-8D0C-F1502C5A43A2}" type="sibTrans" cxnId="{A1AA7A87-ACBB-44FD-8889-1CB296013C1A}">
      <dgm:prSet/>
      <dgm:spPr/>
      <dgm:t>
        <a:bodyPr/>
        <a:lstStyle/>
        <a:p>
          <a:endParaRPr lang="en-US"/>
        </a:p>
      </dgm:t>
    </dgm:pt>
    <dgm:pt modelId="{C5F2E248-6AE8-4240-BF3F-0631AB8C1BE0}">
      <dgm:prSet/>
      <dgm:spPr/>
      <dgm:t>
        <a:bodyPr/>
        <a:lstStyle/>
        <a:p>
          <a:r>
            <a:rPr lang="es-ES_tradnl"/>
            <a:t>Es un problema de clasificación.</a:t>
          </a:r>
          <a:endParaRPr lang="en-US"/>
        </a:p>
      </dgm:t>
    </dgm:pt>
    <dgm:pt modelId="{87B9583F-EDA3-419B-A707-2D418CD5A5C2}" type="parTrans" cxnId="{EC341A6A-4EA7-46F5-A34B-704AF9C8FEB8}">
      <dgm:prSet/>
      <dgm:spPr/>
      <dgm:t>
        <a:bodyPr/>
        <a:lstStyle/>
        <a:p>
          <a:endParaRPr lang="en-US"/>
        </a:p>
      </dgm:t>
    </dgm:pt>
    <dgm:pt modelId="{B25EC231-F9B4-44DB-B35A-933768AB7849}" type="sibTrans" cxnId="{EC341A6A-4EA7-46F5-A34B-704AF9C8FEB8}">
      <dgm:prSet/>
      <dgm:spPr/>
      <dgm:t>
        <a:bodyPr/>
        <a:lstStyle/>
        <a:p>
          <a:endParaRPr lang="en-US"/>
        </a:p>
      </dgm:t>
    </dgm:pt>
    <dgm:pt modelId="{572C221F-8D15-4041-80F3-A30603E9F0FA}" type="pres">
      <dgm:prSet presAssocID="{D791BF2F-3D3D-444B-B94C-A42570D50BAC}" presName="matrix" presStyleCnt="0">
        <dgm:presLayoutVars>
          <dgm:chMax val="1"/>
          <dgm:dir/>
          <dgm:resizeHandles val="exact"/>
        </dgm:presLayoutVars>
      </dgm:prSet>
      <dgm:spPr/>
    </dgm:pt>
    <dgm:pt modelId="{805F3A49-1F9A-AD46-9D16-D28C7E9B679E}" type="pres">
      <dgm:prSet presAssocID="{D791BF2F-3D3D-444B-B94C-A42570D50BAC}" presName="diamond" presStyleLbl="bgShp" presStyleIdx="0" presStyleCnt="1"/>
      <dgm:spPr/>
    </dgm:pt>
    <dgm:pt modelId="{9EF64234-EA58-DD49-ABFC-7A596CD3989B}" type="pres">
      <dgm:prSet presAssocID="{D791BF2F-3D3D-444B-B94C-A42570D50BAC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DBAE5F99-861E-A041-8086-FBD43F867465}" type="pres">
      <dgm:prSet presAssocID="{D791BF2F-3D3D-444B-B94C-A42570D50BAC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EF92020-115A-B140-AFDB-AE601E25D493}" type="pres">
      <dgm:prSet presAssocID="{D791BF2F-3D3D-444B-B94C-A42570D50BAC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77C0A3B0-538B-1540-B693-DB88DBCA9918}" type="pres">
      <dgm:prSet presAssocID="{D791BF2F-3D3D-444B-B94C-A42570D50BAC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EC341A6A-4EA7-46F5-A34B-704AF9C8FEB8}" srcId="{D791BF2F-3D3D-444B-B94C-A42570D50BAC}" destId="{C5F2E248-6AE8-4240-BF3F-0631AB8C1BE0}" srcOrd="3" destOrd="0" parTransId="{87B9583F-EDA3-419B-A707-2D418CD5A5C2}" sibTransId="{B25EC231-F9B4-44DB-B35A-933768AB7849}"/>
    <dgm:cxn modelId="{A1AA7A87-ACBB-44FD-8889-1CB296013C1A}" srcId="{D791BF2F-3D3D-444B-B94C-A42570D50BAC}" destId="{60A9DE99-E14E-48F7-95D5-98A44D243332}" srcOrd="2" destOrd="0" parTransId="{6DE9E022-E53A-49B2-B247-D4A624C21F8D}" sibTransId="{FD1975AF-71C1-4C1E-8D0C-F1502C5A43A2}"/>
    <dgm:cxn modelId="{726771BC-4F2F-464A-92A9-76A1199BFEA7}" srcId="{D791BF2F-3D3D-444B-B94C-A42570D50BAC}" destId="{D953CBB5-1C18-433E-B0D0-7C99AC1FC4EA}" srcOrd="0" destOrd="0" parTransId="{A7A47457-03B7-417A-8C4B-63411C237870}" sibTransId="{C750CE03-8904-4102-9D8B-6B9D11D53441}"/>
    <dgm:cxn modelId="{F69A93C4-BD08-A948-90A5-903DB5154F9C}" type="presOf" srcId="{97526A1D-1137-4B67-B602-1C7BD0601DDA}" destId="{DBAE5F99-861E-A041-8086-FBD43F867465}" srcOrd="0" destOrd="0" presId="urn:microsoft.com/office/officeart/2005/8/layout/matrix3"/>
    <dgm:cxn modelId="{8C65D7E9-D4D2-5141-ABAA-06D5032C87B7}" type="presOf" srcId="{C5F2E248-6AE8-4240-BF3F-0631AB8C1BE0}" destId="{77C0A3B0-538B-1540-B693-DB88DBCA9918}" srcOrd="0" destOrd="0" presId="urn:microsoft.com/office/officeart/2005/8/layout/matrix3"/>
    <dgm:cxn modelId="{4EE3F2E9-9277-40F8-BB9B-5A7E60D5D452}" srcId="{D791BF2F-3D3D-444B-B94C-A42570D50BAC}" destId="{97526A1D-1137-4B67-B602-1C7BD0601DDA}" srcOrd="1" destOrd="0" parTransId="{AA2D6B72-824D-44E0-A511-BB7041CCB17B}" sibTransId="{87DA5893-3110-4604-88C1-999545684F9F}"/>
    <dgm:cxn modelId="{870B3EF4-F588-BB4C-973F-A52008370AE2}" type="presOf" srcId="{D953CBB5-1C18-433E-B0D0-7C99AC1FC4EA}" destId="{9EF64234-EA58-DD49-ABFC-7A596CD3989B}" srcOrd="0" destOrd="0" presId="urn:microsoft.com/office/officeart/2005/8/layout/matrix3"/>
    <dgm:cxn modelId="{B4085DF5-5577-1541-A994-059D982E9DE6}" type="presOf" srcId="{60A9DE99-E14E-48F7-95D5-98A44D243332}" destId="{DEF92020-115A-B140-AFDB-AE601E25D493}" srcOrd="0" destOrd="0" presId="urn:microsoft.com/office/officeart/2005/8/layout/matrix3"/>
    <dgm:cxn modelId="{CF08D8FD-0ACA-474A-81AF-FD690A30B8F3}" type="presOf" srcId="{D791BF2F-3D3D-444B-B94C-A42570D50BAC}" destId="{572C221F-8D15-4041-80F3-A30603E9F0FA}" srcOrd="0" destOrd="0" presId="urn:microsoft.com/office/officeart/2005/8/layout/matrix3"/>
    <dgm:cxn modelId="{A0E1048F-080E-554E-B5A3-E39447146C57}" type="presParOf" srcId="{572C221F-8D15-4041-80F3-A30603E9F0FA}" destId="{805F3A49-1F9A-AD46-9D16-D28C7E9B679E}" srcOrd="0" destOrd="0" presId="urn:microsoft.com/office/officeart/2005/8/layout/matrix3"/>
    <dgm:cxn modelId="{A1E5D76A-2163-F540-8A3D-E579CD9AB980}" type="presParOf" srcId="{572C221F-8D15-4041-80F3-A30603E9F0FA}" destId="{9EF64234-EA58-DD49-ABFC-7A596CD3989B}" srcOrd="1" destOrd="0" presId="urn:microsoft.com/office/officeart/2005/8/layout/matrix3"/>
    <dgm:cxn modelId="{41EB3998-EC07-0A46-9AA0-C53AF4F7C17E}" type="presParOf" srcId="{572C221F-8D15-4041-80F3-A30603E9F0FA}" destId="{DBAE5F99-861E-A041-8086-FBD43F867465}" srcOrd="2" destOrd="0" presId="urn:microsoft.com/office/officeart/2005/8/layout/matrix3"/>
    <dgm:cxn modelId="{1702DEF7-4D9A-D347-B333-0F025E3D3C64}" type="presParOf" srcId="{572C221F-8D15-4041-80F3-A30603E9F0FA}" destId="{DEF92020-115A-B140-AFDB-AE601E25D493}" srcOrd="3" destOrd="0" presId="urn:microsoft.com/office/officeart/2005/8/layout/matrix3"/>
    <dgm:cxn modelId="{C748D0B9-0621-C446-B871-3A996CDE4ACE}" type="presParOf" srcId="{572C221F-8D15-4041-80F3-A30603E9F0FA}" destId="{77C0A3B0-538B-1540-B693-DB88DBCA9918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CF41305-E18D-4E5E-B433-29FF5AC4D82B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419070F5-8188-4715-B3E7-81771A88E87F}">
      <dgm:prSet/>
      <dgm:spPr/>
      <dgm:t>
        <a:bodyPr/>
        <a:lstStyle/>
        <a:p>
          <a:r>
            <a:rPr lang="es-ES_tradnl"/>
            <a:t>Clasificación:</a:t>
          </a:r>
          <a:endParaRPr lang="en-US"/>
        </a:p>
      </dgm:t>
    </dgm:pt>
    <dgm:pt modelId="{91A898C3-7C1F-443F-84C5-903E0E869FAA}" type="parTrans" cxnId="{285469A9-6CAE-47F6-992D-E16FD2B051A5}">
      <dgm:prSet/>
      <dgm:spPr/>
      <dgm:t>
        <a:bodyPr/>
        <a:lstStyle/>
        <a:p>
          <a:endParaRPr lang="en-US"/>
        </a:p>
      </dgm:t>
    </dgm:pt>
    <dgm:pt modelId="{C04EF36A-C045-4695-A826-B7263CB4E75C}" type="sibTrans" cxnId="{285469A9-6CAE-47F6-992D-E16FD2B051A5}">
      <dgm:prSet/>
      <dgm:spPr/>
      <dgm:t>
        <a:bodyPr/>
        <a:lstStyle/>
        <a:p>
          <a:endParaRPr lang="en-US"/>
        </a:p>
      </dgm:t>
    </dgm:pt>
    <dgm:pt modelId="{7CDCD124-4058-47AC-A5DC-FF26BAFB27F7}">
      <dgm:prSet/>
      <dgm:spPr/>
      <dgm:t>
        <a:bodyPr/>
        <a:lstStyle/>
        <a:p>
          <a:r>
            <a:rPr lang="es-ES_tradnl"/>
            <a:t>Reconocimiento de patrones.</a:t>
          </a:r>
          <a:endParaRPr lang="en-US"/>
        </a:p>
      </dgm:t>
    </dgm:pt>
    <dgm:pt modelId="{21734F47-1E99-478F-B282-897BAE8AD37E}" type="parTrans" cxnId="{64377B82-30D1-4F96-AFD5-4A695801A047}">
      <dgm:prSet/>
      <dgm:spPr/>
      <dgm:t>
        <a:bodyPr/>
        <a:lstStyle/>
        <a:p>
          <a:endParaRPr lang="en-US"/>
        </a:p>
      </dgm:t>
    </dgm:pt>
    <dgm:pt modelId="{0E63D4D6-1F5F-4304-BEB0-18ED28B0F20B}" type="sibTrans" cxnId="{64377B82-30D1-4F96-AFD5-4A695801A047}">
      <dgm:prSet/>
      <dgm:spPr/>
      <dgm:t>
        <a:bodyPr/>
        <a:lstStyle/>
        <a:p>
          <a:endParaRPr lang="en-US"/>
        </a:p>
      </dgm:t>
    </dgm:pt>
    <dgm:pt modelId="{E9D52348-B9C2-4AAB-BA2D-45958A1D30DA}">
      <dgm:prSet/>
      <dgm:spPr/>
      <dgm:t>
        <a:bodyPr/>
        <a:lstStyle/>
        <a:p>
          <a:r>
            <a:rPr lang="es-ES_tradnl"/>
            <a:t>Clasificación de documentos.</a:t>
          </a:r>
          <a:endParaRPr lang="en-US"/>
        </a:p>
      </dgm:t>
    </dgm:pt>
    <dgm:pt modelId="{60C4E9FF-1EF3-4F15-89F0-5664DC0F70B0}" type="parTrans" cxnId="{CF9B2E1E-F572-4FCA-B2C0-BEB3D8319880}">
      <dgm:prSet/>
      <dgm:spPr/>
      <dgm:t>
        <a:bodyPr/>
        <a:lstStyle/>
        <a:p>
          <a:endParaRPr lang="en-US"/>
        </a:p>
      </dgm:t>
    </dgm:pt>
    <dgm:pt modelId="{8CD963FA-2FC6-4F33-A7DE-EB8FFA6FABCE}" type="sibTrans" cxnId="{CF9B2E1E-F572-4FCA-B2C0-BEB3D8319880}">
      <dgm:prSet/>
      <dgm:spPr/>
      <dgm:t>
        <a:bodyPr/>
        <a:lstStyle/>
        <a:p>
          <a:endParaRPr lang="en-US"/>
        </a:p>
      </dgm:t>
    </dgm:pt>
    <dgm:pt modelId="{B4759D81-4A9F-479F-A9C9-A2F62618D066}">
      <dgm:prSet/>
      <dgm:spPr/>
      <dgm:t>
        <a:bodyPr/>
        <a:lstStyle/>
        <a:p>
          <a:r>
            <a:rPr lang="es-ES_tradnl"/>
            <a:t>Detección de fraudes.</a:t>
          </a:r>
          <a:endParaRPr lang="en-US"/>
        </a:p>
      </dgm:t>
    </dgm:pt>
    <dgm:pt modelId="{C7AB77BE-0AB4-4500-AE14-D7BB53572E28}" type="parTrans" cxnId="{5772C260-F9B0-49D4-A25B-6843FB8DF271}">
      <dgm:prSet/>
      <dgm:spPr/>
      <dgm:t>
        <a:bodyPr/>
        <a:lstStyle/>
        <a:p>
          <a:endParaRPr lang="en-US"/>
        </a:p>
      </dgm:t>
    </dgm:pt>
    <dgm:pt modelId="{AAD890D1-30AD-41D8-BE9E-F39CB2247EFB}" type="sibTrans" cxnId="{5772C260-F9B0-49D4-A25B-6843FB8DF271}">
      <dgm:prSet/>
      <dgm:spPr/>
      <dgm:t>
        <a:bodyPr/>
        <a:lstStyle/>
        <a:p>
          <a:endParaRPr lang="en-US"/>
        </a:p>
      </dgm:t>
    </dgm:pt>
    <dgm:pt modelId="{1949CE63-F69F-4B57-ABAE-547C1ECC4582}">
      <dgm:prSet/>
      <dgm:spPr/>
      <dgm:t>
        <a:bodyPr/>
        <a:lstStyle/>
        <a:p>
          <a:r>
            <a:rPr lang="es-ES_tradnl"/>
            <a:t>Regresión:</a:t>
          </a:r>
          <a:endParaRPr lang="en-US"/>
        </a:p>
      </dgm:t>
    </dgm:pt>
    <dgm:pt modelId="{DCCC2060-4419-4470-8648-6845C846C6AC}" type="parTrans" cxnId="{FCCEEDBE-B013-48D9-9F3A-0AA7814039B1}">
      <dgm:prSet/>
      <dgm:spPr/>
      <dgm:t>
        <a:bodyPr/>
        <a:lstStyle/>
        <a:p>
          <a:endParaRPr lang="en-US"/>
        </a:p>
      </dgm:t>
    </dgm:pt>
    <dgm:pt modelId="{D6EB8E86-1A81-4AD1-B02B-A1D7730BA133}" type="sibTrans" cxnId="{FCCEEDBE-B013-48D9-9F3A-0AA7814039B1}">
      <dgm:prSet/>
      <dgm:spPr/>
      <dgm:t>
        <a:bodyPr/>
        <a:lstStyle/>
        <a:p>
          <a:endParaRPr lang="en-US"/>
        </a:p>
      </dgm:t>
    </dgm:pt>
    <dgm:pt modelId="{D8444010-E1D9-4923-B001-D4C3E08F2B88}">
      <dgm:prSet/>
      <dgm:spPr/>
      <dgm:t>
        <a:bodyPr/>
        <a:lstStyle/>
        <a:p>
          <a:r>
            <a:rPr lang="es-ES_tradnl"/>
            <a:t>Valores continuos (precios, temperaturas)</a:t>
          </a:r>
          <a:endParaRPr lang="en-US"/>
        </a:p>
      </dgm:t>
    </dgm:pt>
    <dgm:pt modelId="{A385AF57-8BA8-4512-8DD4-3ECFE22B24A3}" type="parTrans" cxnId="{5C806CB5-5379-4B1A-A76A-5EAE2E0C8E9D}">
      <dgm:prSet/>
      <dgm:spPr/>
      <dgm:t>
        <a:bodyPr/>
        <a:lstStyle/>
        <a:p>
          <a:endParaRPr lang="en-US"/>
        </a:p>
      </dgm:t>
    </dgm:pt>
    <dgm:pt modelId="{2579AC4B-3A24-4663-9394-104443C624C1}" type="sibTrans" cxnId="{5C806CB5-5379-4B1A-A76A-5EAE2E0C8E9D}">
      <dgm:prSet/>
      <dgm:spPr/>
      <dgm:t>
        <a:bodyPr/>
        <a:lstStyle/>
        <a:p>
          <a:endParaRPr lang="en-US"/>
        </a:p>
      </dgm:t>
    </dgm:pt>
    <dgm:pt modelId="{FA35CF5F-8CCE-724B-9A01-0BC73F524EEA}" type="pres">
      <dgm:prSet presAssocID="{8CF41305-E18D-4E5E-B433-29FF5AC4D82B}" presName="linear" presStyleCnt="0">
        <dgm:presLayoutVars>
          <dgm:dir/>
          <dgm:animLvl val="lvl"/>
          <dgm:resizeHandles val="exact"/>
        </dgm:presLayoutVars>
      </dgm:prSet>
      <dgm:spPr/>
    </dgm:pt>
    <dgm:pt modelId="{B9B54BAF-8469-8B47-9753-863067B423A5}" type="pres">
      <dgm:prSet presAssocID="{419070F5-8188-4715-B3E7-81771A88E87F}" presName="parentLin" presStyleCnt="0"/>
      <dgm:spPr/>
    </dgm:pt>
    <dgm:pt modelId="{3441B446-FA73-B541-B55B-E22107B91119}" type="pres">
      <dgm:prSet presAssocID="{419070F5-8188-4715-B3E7-81771A88E87F}" presName="parentLeftMargin" presStyleLbl="node1" presStyleIdx="0" presStyleCnt="2"/>
      <dgm:spPr/>
    </dgm:pt>
    <dgm:pt modelId="{38E2D5FB-271D-8647-9B4A-9D1E956E9CF8}" type="pres">
      <dgm:prSet presAssocID="{419070F5-8188-4715-B3E7-81771A88E87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A2545C00-ABB4-CF4A-B5BB-5DD345C45E62}" type="pres">
      <dgm:prSet presAssocID="{419070F5-8188-4715-B3E7-81771A88E87F}" presName="negativeSpace" presStyleCnt="0"/>
      <dgm:spPr/>
    </dgm:pt>
    <dgm:pt modelId="{959A651E-E5EE-F245-9F5D-F061F79B87D7}" type="pres">
      <dgm:prSet presAssocID="{419070F5-8188-4715-B3E7-81771A88E87F}" presName="childText" presStyleLbl="conFgAcc1" presStyleIdx="0" presStyleCnt="2">
        <dgm:presLayoutVars>
          <dgm:bulletEnabled val="1"/>
        </dgm:presLayoutVars>
      </dgm:prSet>
      <dgm:spPr/>
    </dgm:pt>
    <dgm:pt modelId="{B730BEB1-1743-FC44-A165-493CE459A409}" type="pres">
      <dgm:prSet presAssocID="{C04EF36A-C045-4695-A826-B7263CB4E75C}" presName="spaceBetweenRectangles" presStyleCnt="0"/>
      <dgm:spPr/>
    </dgm:pt>
    <dgm:pt modelId="{2E84FFDE-7FB3-9641-9BE2-EBBD27BC6224}" type="pres">
      <dgm:prSet presAssocID="{1949CE63-F69F-4B57-ABAE-547C1ECC4582}" presName="parentLin" presStyleCnt="0"/>
      <dgm:spPr/>
    </dgm:pt>
    <dgm:pt modelId="{6F37CC8E-C127-D342-AA36-757ED3D59892}" type="pres">
      <dgm:prSet presAssocID="{1949CE63-F69F-4B57-ABAE-547C1ECC4582}" presName="parentLeftMargin" presStyleLbl="node1" presStyleIdx="0" presStyleCnt="2"/>
      <dgm:spPr/>
    </dgm:pt>
    <dgm:pt modelId="{6A2952DF-8592-FA47-A498-60E3F583393F}" type="pres">
      <dgm:prSet presAssocID="{1949CE63-F69F-4B57-ABAE-547C1ECC4582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81D64491-C769-AF4A-A3D5-A67E21F0A11D}" type="pres">
      <dgm:prSet presAssocID="{1949CE63-F69F-4B57-ABAE-547C1ECC4582}" presName="negativeSpace" presStyleCnt="0"/>
      <dgm:spPr/>
    </dgm:pt>
    <dgm:pt modelId="{7FB61518-2DFD-CF4D-A9E9-DC15F3350A7F}" type="pres">
      <dgm:prSet presAssocID="{1949CE63-F69F-4B57-ABAE-547C1ECC4582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1AFA9D0C-94E8-AF4D-BA4E-47E1297E5BB5}" type="presOf" srcId="{1949CE63-F69F-4B57-ABAE-547C1ECC4582}" destId="{6F37CC8E-C127-D342-AA36-757ED3D59892}" srcOrd="0" destOrd="0" presId="urn:microsoft.com/office/officeart/2005/8/layout/list1"/>
    <dgm:cxn modelId="{CF9B2E1E-F572-4FCA-B2C0-BEB3D8319880}" srcId="{419070F5-8188-4715-B3E7-81771A88E87F}" destId="{E9D52348-B9C2-4AAB-BA2D-45958A1D30DA}" srcOrd="1" destOrd="0" parTransId="{60C4E9FF-1EF3-4F15-89F0-5664DC0F70B0}" sibTransId="{8CD963FA-2FC6-4F33-A7DE-EB8FFA6FABCE}"/>
    <dgm:cxn modelId="{605D5F40-4058-644A-86A3-778F97462E2A}" type="presOf" srcId="{1949CE63-F69F-4B57-ABAE-547C1ECC4582}" destId="{6A2952DF-8592-FA47-A498-60E3F583393F}" srcOrd="1" destOrd="0" presId="urn:microsoft.com/office/officeart/2005/8/layout/list1"/>
    <dgm:cxn modelId="{F72B024F-13E3-1048-B842-3B3B63D069FE}" type="presOf" srcId="{B4759D81-4A9F-479F-A9C9-A2F62618D066}" destId="{959A651E-E5EE-F245-9F5D-F061F79B87D7}" srcOrd="0" destOrd="2" presId="urn:microsoft.com/office/officeart/2005/8/layout/list1"/>
    <dgm:cxn modelId="{5772C260-F9B0-49D4-A25B-6843FB8DF271}" srcId="{419070F5-8188-4715-B3E7-81771A88E87F}" destId="{B4759D81-4A9F-479F-A9C9-A2F62618D066}" srcOrd="2" destOrd="0" parTransId="{C7AB77BE-0AB4-4500-AE14-D7BB53572E28}" sibTransId="{AAD890D1-30AD-41D8-BE9E-F39CB2247EFB}"/>
    <dgm:cxn modelId="{45736962-A90C-B943-87B3-0F5B3979719D}" type="presOf" srcId="{419070F5-8188-4715-B3E7-81771A88E87F}" destId="{38E2D5FB-271D-8647-9B4A-9D1E956E9CF8}" srcOrd="1" destOrd="0" presId="urn:microsoft.com/office/officeart/2005/8/layout/list1"/>
    <dgm:cxn modelId="{9BAF067C-DBB9-BC42-BB59-FD0825EB2E22}" type="presOf" srcId="{E9D52348-B9C2-4AAB-BA2D-45958A1D30DA}" destId="{959A651E-E5EE-F245-9F5D-F061F79B87D7}" srcOrd="0" destOrd="1" presId="urn:microsoft.com/office/officeart/2005/8/layout/list1"/>
    <dgm:cxn modelId="{64377B82-30D1-4F96-AFD5-4A695801A047}" srcId="{419070F5-8188-4715-B3E7-81771A88E87F}" destId="{7CDCD124-4058-47AC-A5DC-FF26BAFB27F7}" srcOrd="0" destOrd="0" parTransId="{21734F47-1E99-478F-B282-897BAE8AD37E}" sibTransId="{0E63D4D6-1F5F-4304-BEB0-18ED28B0F20B}"/>
    <dgm:cxn modelId="{D34B73A3-3E47-CB4E-BC21-AD8C509326A1}" type="presOf" srcId="{7CDCD124-4058-47AC-A5DC-FF26BAFB27F7}" destId="{959A651E-E5EE-F245-9F5D-F061F79B87D7}" srcOrd="0" destOrd="0" presId="urn:microsoft.com/office/officeart/2005/8/layout/list1"/>
    <dgm:cxn modelId="{285469A9-6CAE-47F6-992D-E16FD2B051A5}" srcId="{8CF41305-E18D-4E5E-B433-29FF5AC4D82B}" destId="{419070F5-8188-4715-B3E7-81771A88E87F}" srcOrd="0" destOrd="0" parTransId="{91A898C3-7C1F-443F-84C5-903E0E869FAA}" sibTransId="{C04EF36A-C045-4695-A826-B7263CB4E75C}"/>
    <dgm:cxn modelId="{5C806CB5-5379-4B1A-A76A-5EAE2E0C8E9D}" srcId="{1949CE63-F69F-4B57-ABAE-547C1ECC4582}" destId="{D8444010-E1D9-4923-B001-D4C3E08F2B88}" srcOrd="0" destOrd="0" parTransId="{A385AF57-8BA8-4512-8DD4-3ECFE22B24A3}" sibTransId="{2579AC4B-3A24-4663-9394-104443C624C1}"/>
    <dgm:cxn modelId="{FCCEEDBE-B013-48D9-9F3A-0AA7814039B1}" srcId="{8CF41305-E18D-4E5E-B433-29FF5AC4D82B}" destId="{1949CE63-F69F-4B57-ABAE-547C1ECC4582}" srcOrd="1" destOrd="0" parTransId="{DCCC2060-4419-4470-8648-6845C846C6AC}" sibTransId="{D6EB8E86-1A81-4AD1-B02B-A1D7730BA133}"/>
    <dgm:cxn modelId="{5ECFFFC7-49E7-5343-A3B2-6536E0BAEC36}" type="presOf" srcId="{8CF41305-E18D-4E5E-B433-29FF5AC4D82B}" destId="{FA35CF5F-8CCE-724B-9A01-0BC73F524EEA}" srcOrd="0" destOrd="0" presId="urn:microsoft.com/office/officeart/2005/8/layout/list1"/>
    <dgm:cxn modelId="{C09446ED-5FFB-B54C-82D9-867D93B073CD}" type="presOf" srcId="{419070F5-8188-4715-B3E7-81771A88E87F}" destId="{3441B446-FA73-B541-B55B-E22107B91119}" srcOrd="0" destOrd="0" presId="urn:microsoft.com/office/officeart/2005/8/layout/list1"/>
    <dgm:cxn modelId="{EE3709F9-C089-D448-B52E-50D822F3EC87}" type="presOf" srcId="{D8444010-E1D9-4923-B001-D4C3E08F2B88}" destId="{7FB61518-2DFD-CF4D-A9E9-DC15F3350A7F}" srcOrd="0" destOrd="0" presId="urn:microsoft.com/office/officeart/2005/8/layout/list1"/>
    <dgm:cxn modelId="{A29A2001-BDC0-524B-844C-8EC3EC881ED6}" type="presParOf" srcId="{FA35CF5F-8CCE-724B-9A01-0BC73F524EEA}" destId="{B9B54BAF-8469-8B47-9753-863067B423A5}" srcOrd="0" destOrd="0" presId="urn:microsoft.com/office/officeart/2005/8/layout/list1"/>
    <dgm:cxn modelId="{C2B65851-AC40-9640-AA73-9B72620FF289}" type="presParOf" srcId="{B9B54BAF-8469-8B47-9753-863067B423A5}" destId="{3441B446-FA73-B541-B55B-E22107B91119}" srcOrd="0" destOrd="0" presId="urn:microsoft.com/office/officeart/2005/8/layout/list1"/>
    <dgm:cxn modelId="{11D8B806-59AE-E849-AEB0-0B9E701F3B7F}" type="presParOf" srcId="{B9B54BAF-8469-8B47-9753-863067B423A5}" destId="{38E2D5FB-271D-8647-9B4A-9D1E956E9CF8}" srcOrd="1" destOrd="0" presId="urn:microsoft.com/office/officeart/2005/8/layout/list1"/>
    <dgm:cxn modelId="{B12269EB-2BEB-084A-AB8B-D9F7740C324F}" type="presParOf" srcId="{FA35CF5F-8CCE-724B-9A01-0BC73F524EEA}" destId="{A2545C00-ABB4-CF4A-B5BB-5DD345C45E62}" srcOrd="1" destOrd="0" presId="urn:microsoft.com/office/officeart/2005/8/layout/list1"/>
    <dgm:cxn modelId="{B27A1E9F-A22E-8249-8891-A9E0629E6B71}" type="presParOf" srcId="{FA35CF5F-8CCE-724B-9A01-0BC73F524EEA}" destId="{959A651E-E5EE-F245-9F5D-F061F79B87D7}" srcOrd="2" destOrd="0" presId="urn:microsoft.com/office/officeart/2005/8/layout/list1"/>
    <dgm:cxn modelId="{ADBB00C9-4E2E-A646-BEDF-4BA654E8692C}" type="presParOf" srcId="{FA35CF5F-8CCE-724B-9A01-0BC73F524EEA}" destId="{B730BEB1-1743-FC44-A165-493CE459A409}" srcOrd="3" destOrd="0" presId="urn:microsoft.com/office/officeart/2005/8/layout/list1"/>
    <dgm:cxn modelId="{D375A7B0-1640-4F47-969B-2E5BC7A4B9F7}" type="presParOf" srcId="{FA35CF5F-8CCE-724B-9A01-0BC73F524EEA}" destId="{2E84FFDE-7FB3-9641-9BE2-EBBD27BC6224}" srcOrd="4" destOrd="0" presId="urn:microsoft.com/office/officeart/2005/8/layout/list1"/>
    <dgm:cxn modelId="{73889833-0F70-0948-A15C-FBF4C9040842}" type="presParOf" srcId="{2E84FFDE-7FB3-9641-9BE2-EBBD27BC6224}" destId="{6F37CC8E-C127-D342-AA36-757ED3D59892}" srcOrd="0" destOrd="0" presId="urn:microsoft.com/office/officeart/2005/8/layout/list1"/>
    <dgm:cxn modelId="{A6A16BA5-2113-C742-AA4E-0B2CC844E8DE}" type="presParOf" srcId="{2E84FFDE-7FB3-9641-9BE2-EBBD27BC6224}" destId="{6A2952DF-8592-FA47-A498-60E3F583393F}" srcOrd="1" destOrd="0" presId="urn:microsoft.com/office/officeart/2005/8/layout/list1"/>
    <dgm:cxn modelId="{223E1ACA-0E44-5944-9B66-6314D8B23522}" type="presParOf" srcId="{FA35CF5F-8CCE-724B-9A01-0BC73F524EEA}" destId="{81D64491-C769-AF4A-A3D5-A67E21F0A11D}" srcOrd="5" destOrd="0" presId="urn:microsoft.com/office/officeart/2005/8/layout/list1"/>
    <dgm:cxn modelId="{42D952B8-4C07-1844-A67F-D17BC7F00459}" type="presParOf" srcId="{FA35CF5F-8CCE-724B-9A01-0BC73F524EEA}" destId="{7FB61518-2DFD-CF4D-A9E9-DC15F3350A7F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25628A-9950-4801-BCA3-8203BECC9902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4133BC0-D01F-475F-87F9-C7D84EE56D0F}">
      <dgm:prSet/>
      <dgm:spPr/>
      <dgm:t>
        <a:bodyPr/>
        <a:lstStyle/>
        <a:p>
          <a:r>
            <a:rPr lang="es-ES_tradnl" dirty="0"/>
            <a:t>Fácil de entender e implementar.</a:t>
          </a:r>
          <a:endParaRPr lang="en-US" dirty="0"/>
        </a:p>
      </dgm:t>
    </dgm:pt>
    <dgm:pt modelId="{529361F0-D330-44C9-8F07-3461D81F5361}" type="parTrans" cxnId="{A9DB69EB-B8DC-4CD4-8BBB-3333E3A5F8CF}">
      <dgm:prSet/>
      <dgm:spPr/>
      <dgm:t>
        <a:bodyPr/>
        <a:lstStyle/>
        <a:p>
          <a:endParaRPr lang="en-US"/>
        </a:p>
      </dgm:t>
    </dgm:pt>
    <dgm:pt modelId="{8D759621-7AE6-4C9A-92DB-1E1F2F3DA1D1}" type="sibTrans" cxnId="{A9DB69EB-B8DC-4CD4-8BBB-3333E3A5F8CF}">
      <dgm:prSet/>
      <dgm:spPr/>
      <dgm:t>
        <a:bodyPr/>
        <a:lstStyle/>
        <a:p>
          <a:endParaRPr lang="en-US"/>
        </a:p>
      </dgm:t>
    </dgm:pt>
    <dgm:pt modelId="{71EFAEA8-D0DC-4002-AD15-F47C7E5E1FC2}">
      <dgm:prSet/>
      <dgm:spPr/>
      <dgm:t>
        <a:bodyPr/>
        <a:lstStyle/>
        <a:p>
          <a:r>
            <a:rPr lang="es-ES_tradnl"/>
            <a:t>No requiere un proceso de entrenamiento.</a:t>
          </a:r>
          <a:endParaRPr lang="en-US"/>
        </a:p>
      </dgm:t>
    </dgm:pt>
    <dgm:pt modelId="{CF3406D1-C205-448D-BD55-05CD0557731E}" type="parTrans" cxnId="{5F7554F3-9765-4BBE-8A75-5B1EC8FD02BA}">
      <dgm:prSet/>
      <dgm:spPr/>
      <dgm:t>
        <a:bodyPr/>
        <a:lstStyle/>
        <a:p>
          <a:endParaRPr lang="en-US"/>
        </a:p>
      </dgm:t>
    </dgm:pt>
    <dgm:pt modelId="{C6AF4904-1FE7-4E48-8C6E-A8C2D1B6E2B4}" type="sibTrans" cxnId="{5F7554F3-9765-4BBE-8A75-5B1EC8FD02BA}">
      <dgm:prSet/>
      <dgm:spPr/>
      <dgm:t>
        <a:bodyPr/>
        <a:lstStyle/>
        <a:p>
          <a:endParaRPr lang="en-US"/>
        </a:p>
      </dgm:t>
    </dgm:pt>
    <dgm:pt modelId="{BA63F58F-213F-4EC5-86F4-9206963D22ED}">
      <dgm:prSet/>
      <dgm:spPr/>
      <dgm:t>
        <a:bodyPr/>
        <a:lstStyle/>
        <a:p>
          <a:r>
            <a:rPr lang="es-ES_tradnl"/>
            <a:t>Efectivo con datos de baja dimensionalidad.</a:t>
          </a:r>
          <a:endParaRPr lang="en-US"/>
        </a:p>
      </dgm:t>
    </dgm:pt>
    <dgm:pt modelId="{F85E53AA-9517-4A35-868F-4D341455B0C9}" type="parTrans" cxnId="{6BCB951F-84E0-45F2-A6D2-F1F0F71F3A07}">
      <dgm:prSet/>
      <dgm:spPr/>
      <dgm:t>
        <a:bodyPr/>
        <a:lstStyle/>
        <a:p>
          <a:endParaRPr lang="en-US"/>
        </a:p>
      </dgm:t>
    </dgm:pt>
    <dgm:pt modelId="{685188F5-4F11-4E44-9786-CE51431BC41E}" type="sibTrans" cxnId="{6BCB951F-84E0-45F2-A6D2-F1F0F71F3A07}">
      <dgm:prSet/>
      <dgm:spPr/>
      <dgm:t>
        <a:bodyPr/>
        <a:lstStyle/>
        <a:p>
          <a:endParaRPr lang="en-US"/>
        </a:p>
      </dgm:t>
    </dgm:pt>
    <dgm:pt modelId="{AD1FFC48-07C1-1E4B-9B26-2A5FEC610D18}" type="pres">
      <dgm:prSet presAssocID="{FC25628A-9950-4801-BCA3-8203BECC9902}" presName="vert0" presStyleCnt="0">
        <dgm:presLayoutVars>
          <dgm:dir/>
          <dgm:animOne val="branch"/>
          <dgm:animLvl val="lvl"/>
        </dgm:presLayoutVars>
      </dgm:prSet>
      <dgm:spPr/>
    </dgm:pt>
    <dgm:pt modelId="{6FD1A247-9CC8-5F48-B273-DD4FCB887FE5}" type="pres">
      <dgm:prSet presAssocID="{44133BC0-D01F-475F-87F9-C7D84EE56D0F}" presName="thickLine" presStyleLbl="alignNode1" presStyleIdx="0" presStyleCnt="3"/>
      <dgm:spPr/>
    </dgm:pt>
    <dgm:pt modelId="{B4230E94-5CCF-0846-A949-0B6625239609}" type="pres">
      <dgm:prSet presAssocID="{44133BC0-D01F-475F-87F9-C7D84EE56D0F}" presName="horz1" presStyleCnt="0"/>
      <dgm:spPr/>
    </dgm:pt>
    <dgm:pt modelId="{F3452B34-9CCC-6148-8B7D-0C16223D402E}" type="pres">
      <dgm:prSet presAssocID="{44133BC0-D01F-475F-87F9-C7D84EE56D0F}" presName="tx1" presStyleLbl="revTx" presStyleIdx="0" presStyleCnt="3"/>
      <dgm:spPr/>
    </dgm:pt>
    <dgm:pt modelId="{A1B85188-E37A-4348-B83F-8765807AD00A}" type="pres">
      <dgm:prSet presAssocID="{44133BC0-D01F-475F-87F9-C7D84EE56D0F}" presName="vert1" presStyleCnt="0"/>
      <dgm:spPr/>
    </dgm:pt>
    <dgm:pt modelId="{F9D02343-03CA-3A44-BBAE-5A8663DD13EE}" type="pres">
      <dgm:prSet presAssocID="{71EFAEA8-D0DC-4002-AD15-F47C7E5E1FC2}" presName="thickLine" presStyleLbl="alignNode1" presStyleIdx="1" presStyleCnt="3"/>
      <dgm:spPr/>
    </dgm:pt>
    <dgm:pt modelId="{26220EF6-C86F-FC4B-A5CB-0CA6B125E4DB}" type="pres">
      <dgm:prSet presAssocID="{71EFAEA8-D0DC-4002-AD15-F47C7E5E1FC2}" presName="horz1" presStyleCnt="0"/>
      <dgm:spPr/>
    </dgm:pt>
    <dgm:pt modelId="{1E7D6FA1-8D91-834E-8A9F-EEBB1AB25DF5}" type="pres">
      <dgm:prSet presAssocID="{71EFAEA8-D0DC-4002-AD15-F47C7E5E1FC2}" presName="tx1" presStyleLbl="revTx" presStyleIdx="1" presStyleCnt="3"/>
      <dgm:spPr/>
    </dgm:pt>
    <dgm:pt modelId="{17597D79-0781-2342-8ACD-FA86A56412E6}" type="pres">
      <dgm:prSet presAssocID="{71EFAEA8-D0DC-4002-AD15-F47C7E5E1FC2}" presName="vert1" presStyleCnt="0"/>
      <dgm:spPr/>
    </dgm:pt>
    <dgm:pt modelId="{617A5D39-F286-A543-8C58-ECCBB740B984}" type="pres">
      <dgm:prSet presAssocID="{BA63F58F-213F-4EC5-86F4-9206963D22ED}" presName="thickLine" presStyleLbl="alignNode1" presStyleIdx="2" presStyleCnt="3"/>
      <dgm:spPr/>
    </dgm:pt>
    <dgm:pt modelId="{512346CB-C641-0A4E-9825-86057982B48E}" type="pres">
      <dgm:prSet presAssocID="{BA63F58F-213F-4EC5-86F4-9206963D22ED}" presName="horz1" presStyleCnt="0"/>
      <dgm:spPr/>
    </dgm:pt>
    <dgm:pt modelId="{256E0E30-F8F8-5048-AA7A-B8C55131FDC9}" type="pres">
      <dgm:prSet presAssocID="{BA63F58F-213F-4EC5-86F4-9206963D22ED}" presName="tx1" presStyleLbl="revTx" presStyleIdx="2" presStyleCnt="3"/>
      <dgm:spPr/>
    </dgm:pt>
    <dgm:pt modelId="{D3ABDC1D-0073-7240-B1F1-3282765744C7}" type="pres">
      <dgm:prSet presAssocID="{BA63F58F-213F-4EC5-86F4-9206963D22ED}" presName="vert1" presStyleCnt="0"/>
      <dgm:spPr/>
    </dgm:pt>
  </dgm:ptLst>
  <dgm:cxnLst>
    <dgm:cxn modelId="{6BCB951F-84E0-45F2-A6D2-F1F0F71F3A07}" srcId="{FC25628A-9950-4801-BCA3-8203BECC9902}" destId="{BA63F58F-213F-4EC5-86F4-9206963D22ED}" srcOrd="2" destOrd="0" parTransId="{F85E53AA-9517-4A35-868F-4D341455B0C9}" sibTransId="{685188F5-4F11-4E44-9786-CE51431BC41E}"/>
    <dgm:cxn modelId="{A277774F-F60C-1949-8506-EB4AD7ED918B}" type="presOf" srcId="{BA63F58F-213F-4EC5-86F4-9206963D22ED}" destId="{256E0E30-F8F8-5048-AA7A-B8C55131FDC9}" srcOrd="0" destOrd="0" presId="urn:microsoft.com/office/officeart/2008/layout/LinedList"/>
    <dgm:cxn modelId="{15F61FBA-0138-0040-B800-42FBA1CD5717}" type="presOf" srcId="{71EFAEA8-D0DC-4002-AD15-F47C7E5E1FC2}" destId="{1E7D6FA1-8D91-834E-8A9F-EEBB1AB25DF5}" srcOrd="0" destOrd="0" presId="urn:microsoft.com/office/officeart/2008/layout/LinedList"/>
    <dgm:cxn modelId="{49FCC8D5-92F7-4E4A-AC53-0A4B8FC448CD}" type="presOf" srcId="{FC25628A-9950-4801-BCA3-8203BECC9902}" destId="{AD1FFC48-07C1-1E4B-9B26-2A5FEC610D18}" srcOrd="0" destOrd="0" presId="urn:microsoft.com/office/officeart/2008/layout/LinedList"/>
    <dgm:cxn modelId="{A9DB69EB-B8DC-4CD4-8BBB-3333E3A5F8CF}" srcId="{FC25628A-9950-4801-BCA3-8203BECC9902}" destId="{44133BC0-D01F-475F-87F9-C7D84EE56D0F}" srcOrd="0" destOrd="0" parTransId="{529361F0-D330-44C9-8F07-3461D81F5361}" sibTransId="{8D759621-7AE6-4C9A-92DB-1E1F2F3DA1D1}"/>
    <dgm:cxn modelId="{695EB3EB-77F5-DF4A-9F04-E7E575FC5AD5}" type="presOf" srcId="{44133BC0-D01F-475F-87F9-C7D84EE56D0F}" destId="{F3452B34-9CCC-6148-8B7D-0C16223D402E}" srcOrd="0" destOrd="0" presId="urn:microsoft.com/office/officeart/2008/layout/LinedList"/>
    <dgm:cxn modelId="{5F7554F3-9765-4BBE-8A75-5B1EC8FD02BA}" srcId="{FC25628A-9950-4801-BCA3-8203BECC9902}" destId="{71EFAEA8-D0DC-4002-AD15-F47C7E5E1FC2}" srcOrd="1" destOrd="0" parTransId="{CF3406D1-C205-448D-BD55-05CD0557731E}" sibTransId="{C6AF4904-1FE7-4E48-8C6E-A8C2D1B6E2B4}"/>
    <dgm:cxn modelId="{B4545C68-C55B-2B41-BC5B-38FD692E86A2}" type="presParOf" srcId="{AD1FFC48-07C1-1E4B-9B26-2A5FEC610D18}" destId="{6FD1A247-9CC8-5F48-B273-DD4FCB887FE5}" srcOrd="0" destOrd="0" presId="urn:microsoft.com/office/officeart/2008/layout/LinedList"/>
    <dgm:cxn modelId="{67013A98-A713-034F-85F2-9DE96E6354EC}" type="presParOf" srcId="{AD1FFC48-07C1-1E4B-9B26-2A5FEC610D18}" destId="{B4230E94-5CCF-0846-A949-0B6625239609}" srcOrd="1" destOrd="0" presId="urn:microsoft.com/office/officeart/2008/layout/LinedList"/>
    <dgm:cxn modelId="{E90B7B94-8E40-6D4C-AB65-3BDBD7302F67}" type="presParOf" srcId="{B4230E94-5CCF-0846-A949-0B6625239609}" destId="{F3452B34-9CCC-6148-8B7D-0C16223D402E}" srcOrd="0" destOrd="0" presId="urn:microsoft.com/office/officeart/2008/layout/LinedList"/>
    <dgm:cxn modelId="{9485B090-85BA-164E-BE48-D0AF0BD4F313}" type="presParOf" srcId="{B4230E94-5CCF-0846-A949-0B6625239609}" destId="{A1B85188-E37A-4348-B83F-8765807AD00A}" srcOrd="1" destOrd="0" presId="urn:microsoft.com/office/officeart/2008/layout/LinedList"/>
    <dgm:cxn modelId="{A4A8C46E-14D2-EC44-97F9-6A610EA6EAAA}" type="presParOf" srcId="{AD1FFC48-07C1-1E4B-9B26-2A5FEC610D18}" destId="{F9D02343-03CA-3A44-BBAE-5A8663DD13EE}" srcOrd="2" destOrd="0" presId="urn:microsoft.com/office/officeart/2008/layout/LinedList"/>
    <dgm:cxn modelId="{387CC098-A055-4943-A803-0A75ECF352B8}" type="presParOf" srcId="{AD1FFC48-07C1-1E4B-9B26-2A5FEC610D18}" destId="{26220EF6-C86F-FC4B-A5CB-0CA6B125E4DB}" srcOrd="3" destOrd="0" presId="urn:microsoft.com/office/officeart/2008/layout/LinedList"/>
    <dgm:cxn modelId="{158225BC-04C7-5D4A-BE45-ECE8A087EB74}" type="presParOf" srcId="{26220EF6-C86F-FC4B-A5CB-0CA6B125E4DB}" destId="{1E7D6FA1-8D91-834E-8A9F-EEBB1AB25DF5}" srcOrd="0" destOrd="0" presId="urn:microsoft.com/office/officeart/2008/layout/LinedList"/>
    <dgm:cxn modelId="{4B0344ED-3ABC-FA46-8B1A-76C303BF44EE}" type="presParOf" srcId="{26220EF6-C86F-FC4B-A5CB-0CA6B125E4DB}" destId="{17597D79-0781-2342-8ACD-FA86A56412E6}" srcOrd="1" destOrd="0" presId="urn:microsoft.com/office/officeart/2008/layout/LinedList"/>
    <dgm:cxn modelId="{C379ECE6-7372-5F45-891F-7A2AA36F3E16}" type="presParOf" srcId="{AD1FFC48-07C1-1E4B-9B26-2A5FEC610D18}" destId="{617A5D39-F286-A543-8C58-ECCBB740B984}" srcOrd="4" destOrd="0" presId="urn:microsoft.com/office/officeart/2008/layout/LinedList"/>
    <dgm:cxn modelId="{7205DCCE-A039-824B-AC53-25E38E00350A}" type="presParOf" srcId="{AD1FFC48-07C1-1E4B-9B26-2A5FEC610D18}" destId="{512346CB-C641-0A4E-9825-86057982B48E}" srcOrd="5" destOrd="0" presId="urn:microsoft.com/office/officeart/2008/layout/LinedList"/>
    <dgm:cxn modelId="{D3AE136D-2795-864D-9314-A65BD417A2F9}" type="presParOf" srcId="{512346CB-C641-0A4E-9825-86057982B48E}" destId="{256E0E30-F8F8-5048-AA7A-B8C55131FDC9}" srcOrd="0" destOrd="0" presId="urn:microsoft.com/office/officeart/2008/layout/LinedList"/>
    <dgm:cxn modelId="{CBD6DECF-A4DD-424F-BCAE-57F427CF0448}" type="presParOf" srcId="{512346CB-C641-0A4E-9825-86057982B48E}" destId="{D3ABDC1D-0073-7240-B1F1-3282765744C7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38FEA16-FFF8-4454-8757-3FCDE5FAB5C7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A1805-C0BE-40CF-B789-8027B6EDAB92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Algoritmo de aprendizaje no supervisado .</a:t>
          </a:r>
          <a:endParaRPr lang="en-US"/>
        </a:p>
      </dgm:t>
    </dgm:pt>
    <dgm:pt modelId="{CFC45670-891E-44DD-BCBD-1CAA6741EA34}" type="parTrans" cxnId="{79B731A3-E05D-4E43-9588-DAA6072E2B74}">
      <dgm:prSet/>
      <dgm:spPr/>
      <dgm:t>
        <a:bodyPr/>
        <a:lstStyle/>
        <a:p>
          <a:endParaRPr lang="en-US"/>
        </a:p>
      </dgm:t>
    </dgm:pt>
    <dgm:pt modelId="{B098CDCC-B204-4AC0-9873-A220A627B433}" type="sibTrans" cxnId="{79B731A3-E05D-4E43-9588-DAA6072E2B74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F3AABB7E-AB69-4C46-9909-9D8E27ECF043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Utilizado para la reducción de dimensionalidad.</a:t>
          </a:r>
          <a:endParaRPr lang="en-US"/>
        </a:p>
      </dgm:t>
    </dgm:pt>
    <dgm:pt modelId="{1DDBDF5B-7EE6-4E64-B5B7-A548CE56E96A}" type="parTrans" cxnId="{AE9EFFA1-56E6-4521-86AE-D5CF1B01A26D}">
      <dgm:prSet/>
      <dgm:spPr/>
      <dgm:t>
        <a:bodyPr/>
        <a:lstStyle/>
        <a:p>
          <a:endParaRPr lang="en-US"/>
        </a:p>
      </dgm:t>
    </dgm:pt>
    <dgm:pt modelId="{C61403D0-0828-4668-91D0-847F50E553F7}" type="sibTrans" cxnId="{AE9EFFA1-56E6-4521-86AE-D5CF1B01A26D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24EC5A26-4DB4-4ABB-8BB3-3F68B4941562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Transforma los datos a un nuevo espacio.</a:t>
          </a:r>
          <a:endParaRPr lang="en-US"/>
        </a:p>
      </dgm:t>
    </dgm:pt>
    <dgm:pt modelId="{C1254A23-7A93-4ECA-AEA7-1ED11E5BAE07}" type="parTrans" cxnId="{9FB8382A-8EFA-4F11-A536-2C8984C9D24E}">
      <dgm:prSet/>
      <dgm:spPr/>
      <dgm:t>
        <a:bodyPr/>
        <a:lstStyle/>
        <a:p>
          <a:endParaRPr lang="en-US"/>
        </a:p>
      </dgm:t>
    </dgm:pt>
    <dgm:pt modelId="{04432F46-3019-4E34-98CB-E041D4B68CD8}" type="sibTrans" cxnId="{9FB8382A-8EFA-4F11-A536-2C8984C9D24E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BAD5BB1-10D9-40D1-A88F-601488FFC9A5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En este espacio los componentes principales capturan la mayor varianza de los datos.</a:t>
          </a:r>
          <a:endParaRPr lang="en-US"/>
        </a:p>
      </dgm:t>
    </dgm:pt>
    <dgm:pt modelId="{7AE8F065-E3D5-428E-8B73-6C0DB62D5610}" type="parTrans" cxnId="{38938357-4B7A-4E6E-A3C4-DC80A03CD97A}">
      <dgm:prSet/>
      <dgm:spPr/>
      <dgm:t>
        <a:bodyPr/>
        <a:lstStyle/>
        <a:p>
          <a:endParaRPr lang="en-US"/>
        </a:p>
      </dgm:t>
    </dgm:pt>
    <dgm:pt modelId="{2AEB1646-8FD9-4FBD-A601-E141A4D95780}" type="sibTrans" cxnId="{38938357-4B7A-4E6E-A3C4-DC80A03CD97A}">
      <dgm:prSet/>
      <dgm:spPr/>
      <dgm:t>
        <a:bodyPr/>
        <a:lstStyle/>
        <a:p>
          <a:endParaRPr lang="en-US"/>
        </a:p>
      </dgm:t>
    </dgm:pt>
    <dgm:pt modelId="{CF2BF9A1-501F-442F-A02E-20D81A7C8E42}" type="pres">
      <dgm:prSet presAssocID="{A38FEA16-FFF8-4454-8757-3FCDE5FAB5C7}" presName="root" presStyleCnt="0">
        <dgm:presLayoutVars>
          <dgm:dir/>
          <dgm:resizeHandles val="exact"/>
        </dgm:presLayoutVars>
      </dgm:prSet>
      <dgm:spPr/>
    </dgm:pt>
    <dgm:pt modelId="{AFFD3158-E955-426E-B6F9-4E254050AD86}" type="pres">
      <dgm:prSet presAssocID="{A38FEA16-FFF8-4454-8757-3FCDE5FAB5C7}" presName="container" presStyleCnt="0">
        <dgm:presLayoutVars>
          <dgm:dir/>
          <dgm:resizeHandles val="exact"/>
        </dgm:presLayoutVars>
      </dgm:prSet>
      <dgm:spPr/>
    </dgm:pt>
    <dgm:pt modelId="{FBD42973-B345-4110-8471-0A8606D9CC3F}" type="pres">
      <dgm:prSet presAssocID="{477A1805-C0BE-40CF-B789-8027B6EDAB92}" presName="compNode" presStyleCnt="0"/>
      <dgm:spPr/>
    </dgm:pt>
    <dgm:pt modelId="{F5B85E05-7DF0-4337-AAB7-A7509324FBAE}" type="pres">
      <dgm:prSet presAssocID="{477A1805-C0BE-40CF-B789-8027B6EDAB92}" presName="iconBgRect" presStyleLbl="bgShp" presStyleIdx="0" presStyleCnt="4"/>
      <dgm:spPr/>
    </dgm:pt>
    <dgm:pt modelId="{6FCBB098-467B-45D9-803B-E1B701313AA3}" type="pres">
      <dgm:prSet presAssocID="{477A1805-C0BE-40CF-B789-8027B6EDAB9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966A2816-35F4-4791-8C0B-35C9279CF3EA}" type="pres">
      <dgm:prSet presAssocID="{477A1805-C0BE-40CF-B789-8027B6EDAB92}" presName="spaceRect" presStyleCnt="0"/>
      <dgm:spPr/>
    </dgm:pt>
    <dgm:pt modelId="{F60DDF32-D492-4BB9-A122-6A22FC50688A}" type="pres">
      <dgm:prSet presAssocID="{477A1805-C0BE-40CF-B789-8027B6EDAB92}" presName="textRect" presStyleLbl="revTx" presStyleIdx="0" presStyleCnt="4">
        <dgm:presLayoutVars>
          <dgm:chMax val="1"/>
          <dgm:chPref val="1"/>
        </dgm:presLayoutVars>
      </dgm:prSet>
      <dgm:spPr/>
    </dgm:pt>
    <dgm:pt modelId="{3C0345C2-314B-4660-B326-69E253E0C5E5}" type="pres">
      <dgm:prSet presAssocID="{B098CDCC-B204-4AC0-9873-A220A627B433}" presName="sibTrans" presStyleLbl="sibTrans2D1" presStyleIdx="0" presStyleCnt="0"/>
      <dgm:spPr/>
    </dgm:pt>
    <dgm:pt modelId="{9EE4A909-C637-44DD-8BDE-34A27503F760}" type="pres">
      <dgm:prSet presAssocID="{F3AABB7E-AB69-4C46-9909-9D8E27ECF043}" presName="compNode" presStyleCnt="0"/>
      <dgm:spPr/>
    </dgm:pt>
    <dgm:pt modelId="{8257D0DA-FE2E-4636-B81C-4B2677B93107}" type="pres">
      <dgm:prSet presAssocID="{F3AABB7E-AB69-4C46-9909-9D8E27ECF043}" presName="iconBgRect" presStyleLbl="bgShp" presStyleIdx="1" presStyleCnt="4"/>
      <dgm:spPr/>
    </dgm:pt>
    <dgm:pt modelId="{C742D92C-3D9A-4247-B287-6B2B4AF293C6}" type="pres">
      <dgm:prSet presAssocID="{F3AABB7E-AB69-4C46-9909-9D8E27ECF04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xcavator"/>
        </a:ext>
      </dgm:extLst>
    </dgm:pt>
    <dgm:pt modelId="{EDF695F2-BDB6-4011-8CE1-BFD0BB6E6E35}" type="pres">
      <dgm:prSet presAssocID="{F3AABB7E-AB69-4C46-9909-9D8E27ECF043}" presName="spaceRect" presStyleCnt="0"/>
      <dgm:spPr/>
    </dgm:pt>
    <dgm:pt modelId="{F322777E-6D18-437C-A3BD-A21A75CCDEA6}" type="pres">
      <dgm:prSet presAssocID="{F3AABB7E-AB69-4C46-9909-9D8E27ECF043}" presName="textRect" presStyleLbl="revTx" presStyleIdx="1" presStyleCnt="4">
        <dgm:presLayoutVars>
          <dgm:chMax val="1"/>
          <dgm:chPref val="1"/>
        </dgm:presLayoutVars>
      </dgm:prSet>
      <dgm:spPr/>
    </dgm:pt>
    <dgm:pt modelId="{D0AFF004-48FF-43E8-9596-D4FB0AC0E471}" type="pres">
      <dgm:prSet presAssocID="{C61403D0-0828-4668-91D0-847F50E553F7}" presName="sibTrans" presStyleLbl="sibTrans2D1" presStyleIdx="0" presStyleCnt="0"/>
      <dgm:spPr/>
    </dgm:pt>
    <dgm:pt modelId="{84A2CCA0-ACC6-4D19-A8E3-C20F433A0523}" type="pres">
      <dgm:prSet presAssocID="{24EC5A26-4DB4-4ABB-8BB3-3F68B4941562}" presName="compNode" presStyleCnt="0"/>
      <dgm:spPr/>
    </dgm:pt>
    <dgm:pt modelId="{3507FD57-4449-4795-A16C-FFC60F178A07}" type="pres">
      <dgm:prSet presAssocID="{24EC5A26-4DB4-4ABB-8BB3-3F68B4941562}" presName="iconBgRect" presStyleLbl="bgShp" presStyleIdx="2" presStyleCnt="4"/>
      <dgm:spPr/>
    </dgm:pt>
    <dgm:pt modelId="{80367D2C-C5C1-4279-85E9-9DDA12C847F5}" type="pres">
      <dgm:prSet presAssocID="{24EC5A26-4DB4-4ABB-8BB3-3F68B494156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ilter"/>
        </a:ext>
      </dgm:extLst>
    </dgm:pt>
    <dgm:pt modelId="{90C99033-961C-4329-99CE-1CA4E03113F8}" type="pres">
      <dgm:prSet presAssocID="{24EC5A26-4DB4-4ABB-8BB3-3F68B4941562}" presName="spaceRect" presStyleCnt="0"/>
      <dgm:spPr/>
    </dgm:pt>
    <dgm:pt modelId="{29137377-88CB-416F-82CD-B4E874501E86}" type="pres">
      <dgm:prSet presAssocID="{24EC5A26-4DB4-4ABB-8BB3-3F68B4941562}" presName="textRect" presStyleLbl="revTx" presStyleIdx="2" presStyleCnt="4">
        <dgm:presLayoutVars>
          <dgm:chMax val="1"/>
          <dgm:chPref val="1"/>
        </dgm:presLayoutVars>
      </dgm:prSet>
      <dgm:spPr/>
    </dgm:pt>
    <dgm:pt modelId="{D0E03A87-AB2E-4BC3-92D2-14424A2595DB}" type="pres">
      <dgm:prSet presAssocID="{04432F46-3019-4E34-98CB-E041D4B68CD8}" presName="sibTrans" presStyleLbl="sibTrans2D1" presStyleIdx="0" presStyleCnt="0"/>
      <dgm:spPr/>
    </dgm:pt>
    <dgm:pt modelId="{33E64AF4-D887-4C50-BA72-72AEC8E18727}" type="pres">
      <dgm:prSet presAssocID="{8BAD5BB1-10D9-40D1-A88F-601488FFC9A5}" presName="compNode" presStyleCnt="0"/>
      <dgm:spPr/>
    </dgm:pt>
    <dgm:pt modelId="{E334B8B7-0092-409D-9C5A-4C57BFA6499F}" type="pres">
      <dgm:prSet presAssocID="{8BAD5BB1-10D9-40D1-A88F-601488FFC9A5}" presName="iconBgRect" presStyleLbl="bgShp" presStyleIdx="3" presStyleCnt="4"/>
      <dgm:spPr/>
    </dgm:pt>
    <dgm:pt modelId="{FFD70CDA-18E2-42B4-822E-D30046EA0422}" type="pres">
      <dgm:prSet presAssocID="{8BAD5BB1-10D9-40D1-A88F-601488FFC9A5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975411C-1DC9-4F20-A393-2EA876D4538D}" type="pres">
      <dgm:prSet presAssocID="{8BAD5BB1-10D9-40D1-A88F-601488FFC9A5}" presName="spaceRect" presStyleCnt="0"/>
      <dgm:spPr/>
    </dgm:pt>
    <dgm:pt modelId="{FF74D049-A3D4-45E3-B726-F78F10ABA18F}" type="pres">
      <dgm:prSet presAssocID="{8BAD5BB1-10D9-40D1-A88F-601488FFC9A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9FB8382A-8EFA-4F11-A536-2C8984C9D24E}" srcId="{A38FEA16-FFF8-4454-8757-3FCDE5FAB5C7}" destId="{24EC5A26-4DB4-4ABB-8BB3-3F68B4941562}" srcOrd="2" destOrd="0" parTransId="{C1254A23-7A93-4ECA-AEA7-1ED11E5BAE07}" sibTransId="{04432F46-3019-4E34-98CB-E041D4B68CD8}"/>
    <dgm:cxn modelId="{38938357-4B7A-4E6E-A3C4-DC80A03CD97A}" srcId="{A38FEA16-FFF8-4454-8757-3FCDE5FAB5C7}" destId="{8BAD5BB1-10D9-40D1-A88F-601488FFC9A5}" srcOrd="3" destOrd="0" parTransId="{7AE8F065-E3D5-428E-8B73-6C0DB62D5610}" sibTransId="{2AEB1646-8FD9-4FBD-A601-E141A4D95780}"/>
    <dgm:cxn modelId="{EAE3CA60-D86B-46F1-8389-D5877E4EEEC6}" type="presOf" srcId="{8BAD5BB1-10D9-40D1-A88F-601488FFC9A5}" destId="{FF74D049-A3D4-45E3-B726-F78F10ABA18F}" srcOrd="0" destOrd="0" presId="urn:microsoft.com/office/officeart/2018/2/layout/IconCircleList"/>
    <dgm:cxn modelId="{62DD0C8A-8D75-4E8D-9C51-98EE47ABB11D}" type="presOf" srcId="{04432F46-3019-4E34-98CB-E041D4B68CD8}" destId="{D0E03A87-AB2E-4BC3-92D2-14424A2595DB}" srcOrd="0" destOrd="0" presId="urn:microsoft.com/office/officeart/2018/2/layout/IconCircleList"/>
    <dgm:cxn modelId="{AA9E0F96-A04E-476E-AD76-E0B5BF609C38}" type="presOf" srcId="{A38FEA16-FFF8-4454-8757-3FCDE5FAB5C7}" destId="{CF2BF9A1-501F-442F-A02E-20D81A7C8E42}" srcOrd="0" destOrd="0" presId="urn:microsoft.com/office/officeart/2018/2/layout/IconCircleList"/>
    <dgm:cxn modelId="{F15E9F9E-3CA6-444F-B371-1627D33860D0}" type="presOf" srcId="{477A1805-C0BE-40CF-B789-8027B6EDAB92}" destId="{F60DDF32-D492-4BB9-A122-6A22FC50688A}" srcOrd="0" destOrd="0" presId="urn:microsoft.com/office/officeart/2018/2/layout/IconCircleList"/>
    <dgm:cxn modelId="{04D481A1-00C8-4106-9B9E-47A078D459A5}" type="presOf" srcId="{F3AABB7E-AB69-4C46-9909-9D8E27ECF043}" destId="{F322777E-6D18-437C-A3BD-A21A75CCDEA6}" srcOrd="0" destOrd="0" presId="urn:microsoft.com/office/officeart/2018/2/layout/IconCircleList"/>
    <dgm:cxn modelId="{AE9EFFA1-56E6-4521-86AE-D5CF1B01A26D}" srcId="{A38FEA16-FFF8-4454-8757-3FCDE5FAB5C7}" destId="{F3AABB7E-AB69-4C46-9909-9D8E27ECF043}" srcOrd="1" destOrd="0" parTransId="{1DDBDF5B-7EE6-4E64-B5B7-A548CE56E96A}" sibTransId="{C61403D0-0828-4668-91D0-847F50E553F7}"/>
    <dgm:cxn modelId="{79B731A3-E05D-4E43-9588-DAA6072E2B74}" srcId="{A38FEA16-FFF8-4454-8757-3FCDE5FAB5C7}" destId="{477A1805-C0BE-40CF-B789-8027B6EDAB92}" srcOrd="0" destOrd="0" parTransId="{CFC45670-891E-44DD-BCBD-1CAA6741EA34}" sibTransId="{B098CDCC-B204-4AC0-9873-A220A627B433}"/>
    <dgm:cxn modelId="{DB338EB7-23A3-4887-A074-6931FFCF5C89}" type="presOf" srcId="{B098CDCC-B204-4AC0-9873-A220A627B433}" destId="{3C0345C2-314B-4660-B326-69E253E0C5E5}" srcOrd="0" destOrd="0" presId="urn:microsoft.com/office/officeart/2018/2/layout/IconCircleList"/>
    <dgm:cxn modelId="{E47867B8-8B2D-40E7-9CA6-9955917B6BF7}" type="presOf" srcId="{C61403D0-0828-4668-91D0-847F50E553F7}" destId="{D0AFF004-48FF-43E8-9596-D4FB0AC0E471}" srcOrd="0" destOrd="0" presId="urn:microsoft.com/office/officeart/2018/2/layout/IconCircleList"/>
    <dgm:cxn modelId="{CD413FC4-90B1-4528-B723-4B860CAF7DAE}" type="presOf" srcId="{24EC5A26-4DB4-4ABB-8BB3-3F68B4941562}" destId="{29137377-88CB-416F-82CD-B4E874501E86}" srcOrd="0" destOrd="0" presId="urn:microsoft.com/office/officeart/2018/2/layout/IconCircleList"/>
    <dgm:cxn modelId="{569DADEE-8808-42B7-B6E7-2E7CA1A80132}" type="presParOf" srcId="{CF2BF9A1-501F-442F-A02E-20D81A7C8E42}" destId="{AFFD3158-E955-426E-B6F9-4E254050AD86}" srcOrd="0" destOrd="0" presId="urn:microsoft.com/office/officeart/2018/2/layout/IconCircleList"/>
    <dgm:cxn modelId="{9C34D9E3-EF0E-4368-9256-B905F8A04044}" type="presParOf" srcId="{AFFD3158-E955-426E-B6F9-4E254050AD86}" destId="{FBD42973-B345-4110-8471-0A8606D9CC3F}" srcOrd="0" destOrd="0" presId="urn:microsoft.com/office/officeart/2018/2/layout/IconCircleList"/>
    <dgm:cxn modelId="{8830FD41-B89D-434A-88DD-AFFE7D3ECD52}" type="presParOf" srcId="{FBD42973-B345-4110-8471-0A8606D9CC3F}" destId="{F5B85E05-7DF0-4337-AAB7-A7509324FBAE}" srcOrd="0" destOrd="0" presId="urn:microsoft.com/office/officeart/2018/2/layout/IconCircleList"/>
    <dgm:cxn modelId="{6A8ADCC3-EFE7-4B26-825B-F4CDE9C4D9BD}" type="presParOf" srcId="{FBD42973-B345-4110-8471-0A8606D9CC3F}" destId="{6FCBB098-467B-45D9-803B-E1B701313AA3}" srcOrd="1" destOrd="0" presId="urn:microsoft.com/office/officeart/2018/2/layout/IconCircleList"/>
    <dgm:cxn modelId="{D7D66B9E-FAA0-4ABF-AAFD-E6DB203B29F1}" type="presParOf" srcId="{FBD42973-B345-4110-8471-0A8606D9CC3F}" destId="{966A2816-35F4-4791-8C0B-35C9279CF3EA}" srcOrd="2" destOrd="0" presId="urn:microsoft.com/office/officeart/2018/2/layout/IconCircleList"/>
    <dgm:cxn modelId="{7F593C16-1B11-4B6B-8CF1-28D6FE78509F}" type="presParOf" srcId="{FBD42973-B345-4110-8471-0A8606D9CC3F}" destId="{F60DDF32-D492-4BB9-A122-6A22FC50688A}" srcOrd="3" destOrd="0" presId="urn:microsoft.com/office/officeart/2018/2/layout/IconCircleList"/>
    <dgm:cxn modelId="{009E40E1-097E-4DC9-A16B-B18F1BC39D81}" type="presParOf" srcId="{AFFD3158-E955-426E-B6F9-4E254050AD86}" destId="{3C0345C2-314B-4660-B326-69E253E0C5E5}" srcOrd="1" destOrd="0" presId="urn:microsoft.com/office/officeart/2018/2/layout/IconCircleList"/>
    <dgm:cxn modelId="{AA089D54-4DF4-4E51-8EA4-A9EC5B30AE11}" type="presParOf" srcId="{AFFD3158-E955-426E-B6F9-4E254050AD86}" destId="{9EE4A909-C637-44DD-8BDE-34A27503F760}" srcOrd="2" destOrd="0" presId="urn:microsoft.com/office/officeart/2018/2/layout/IconCircleList"/>
    <dgm:cxn modelId="{AD3BFF3D-A8EB-447F-BE15-6B0E1858CA04}" type="presParOf" srcId="{9EE4A909-C637-44DD-8BDE-34A27503F760}" destId="{8257D0DA-FE2E-4636-B81C-4B2677B93107}" srcOrd="0" destOrd="0" presId="urn:microsoft.com/office/officeart/2018/2/layout/IconCircleList"/>
    <dgm:cxn modelId="{60BB224F-27B3-4254-BE9D-A0C1CC4DE413}" type="presParOf" srcId="{9EE4A909-C637-44DD-8BDE-34A27503F760}" destId="{C742D92C-3D9A-4247-B287-6B2B4AF293C6}" srcOrd="1" destOrd="0" presId="urn:microsoft.com/office/officeart/2018/2/layout/IconCircleList"/>
    <dgm:cxn modelId="{A58D8B4E-3AAE-405A-8969-1CFABE44CAE3}" type="presParOf" srcId="{9EE4A909-C637-44DD-8BDE-34A27503F760}" destId="{EDF695F2-BDB6-4011-8CE1-BFD0BB6E6E35}" srcOrd="2" destOrd="0" presId="urn:microsoft.com/office/officeart/2018/2/layout/IconCircleList"/>
    <dgm:cxn modelId="{EC7B5991-92FE-46D8-B686-B6566A76EC31}" type="presParOf" srcId="{9EE4A909-C637-44DD-8BDE-34A27503F760}" destId="{F322777E-6D18-437C-A3BD-A21A75CCDEA6}" srcOrd="3" destOrd="0" presId="urn:microsoft.com/office/officeart/2018/2/layout/IconCircleList"/>
    <dgm:cxn modelId="{F59F2692-33E0-4BCC-A2F8-948F260C5DB8}" type="presParOf" srcId="{AFFD3158-E955-426E-B6F9-4E254050AD86}" destId="{D0AFF004-48FF-43E8-9596-D4FB0AC0E471}" srcOrd="3" destOrd="0" presId="urn:microsoft.com/office/officeart/2018/2/layout/IconCircleList"/>
    <dgm:cxn modelId="{3457C64B-C6BE-4E69-9A79-E919A1DF5190}" type="presParOf" srcId="{AFFD3158-E955-426E-B6F9-4E254050AD86}" destId="{84A2CCA0-ACC6-4D19-A8E3-C20F433A0523}" srcOrd="4" destOrd="0" presId="urn:microsoft.com/office/officeart/2018/2/layout/IconCircleList"/>
    <dgm:cxn modelId="{8F12CF33-BDD8-4A1E-A43C-0202C1057B2E}" type="presParOf" srcId="{84A2CCA0-ACC6-4D19-A8E3-C20F433A0523}" destId="{3507FD57-4449-4795-A16C-FFC60F178A07}" srcOrd="0" destOrd="0" presId="urn:microsoft.com/office/officeart/2018/2/layout/IconCircleList"/>
    <dgm:cxn modelId="{EA6AD001-8AE7-484C-A32A-EA3E30A8B9A1}" type="presParOf" srcId="{84A2CCA0-ACC6-4D19-A8E3-C20F433A0523}" destId="{80367D2C-C5C1-4279-85E9-9DDA12C847F5}" srcOrd="1" destOrd="0" presId="urn:microsoft.com/office/officeart/2018/2/layout/IconCircleList"/>
    <dgm:cxn modelId="{E4882283-5862-417B-8BC1-7235B9510E42}" type="presParOf" srcId="{84A2CCA0-ACC6-4D19-A8E3-C20F433A0523}" destId="{90C99033-961C-4329-99CE-1CA4E03113F8}" srcOrd="2" destOrd="0" presId="urn:microsoft.com/office/officeart/2018/2/layout/IconCircleList"/>
    <dgm:cxn modelId="{F10AC4DB-0331-44E0-9CA1-E3A24043EDC1}" type="presParOf" srcId="{84A2CCA0-ACC6-4D19-A8E3-C20F433A0523}" destId="{29137377-88CB-416F-82CD-B4E874501E86}" srcOrd="3" destOrd="0" presId="urn:microsoft.com/office/officeart/2018/2/layout/IconCircleList"/>
    <dgm:cxn modelId="{B290D402-238C-4725-9549-471484D39BEA}" type="presParOf" srcId="{AFFD3158-E955-426E-B6F9-4E254050AD86}" destId="{D0E03A87-AB2E-4BC3-92D2-14424A2595DB}" srcOrd="5" destOrd="0" presId="urn:microsoft.com/office/officeart/2018/2/layout/IconCircleList"/>
    <dgm:cxn modelId="{3F44BBB6-6D20-467C-8865-0233D6F088D1}" type="presParOf" srcId="{AFFD3158-E955-426E-B6F9-4E254050AD86}" destId="{33E64AF4-D887-4C50-BA72-72AEC8E18727}" srcOrd="6" destOrd="0" presId="urn:microsoft.com/office/officeart/2018/2/layout/IconCircleList"/>
    <dgm:cxn modelId="{E80A296A-E8EF-4ED7-B417-BE1444EED773}" type="presParOf" srcId="{33E64AF4-D887-4C50-BA72-72AEC8E18727}" destId="{E334B8B7-0092-409D-9C5A-4C57BFA6499F}" srcOrd="0" destOrd="0" presId="urn:microsoft.com/office/officeart/2018/2/layout/IconCircleList"/>
    <dgm:cxn modelId="{0DC06713-23F6-4BA1-A02D-B973D45AB837}" type="presParOf" srcId="{33E64AF4-D887-4C50-BA72-72AEC8E18727}" destId="{FFD70CDA-18E2-42B4-822E-D30046EA0422}" srcOrd="1" destOrd="0" presId="urn:microsoft.com/office/officeart/2018/2/layout/IconCircleList"/>
    <dgm:cxn modelId="{A7BAB7F2-53F9-4006-B493-6B779D0445BE}" type="presParOf" srcId="{33E64AF4-D887-4C50-BA72-72AEC8E18727}" destId="{2975411C-1DC9-4F20-A393-2EA876D4538D}" srcOrd="2" destOrd="0" presId="urn:microsoft.com/office/officeart/2018/2/layout/IconCircleList"/>
    <dgm:cxn modelId="{AD994BB3-1BC5-4730-A7EB-DEC06F15172B}" type="presParOf" srcId="{33E64AF4-D887-4C50-BA72-72AEC8E18727}" destId="{FF74D049-A3D4-45E3-B726-F78F10ABA18F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3A303B7A-B33A-49E2-BE31-DDAAD5E3D791}" type="doc">
      <dgm:prSet loTypeId="urn:microsoft.com/office/officeart/2018/2/layout/IconCircle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8DAA751-4860-419B-8E17-1D72421EDBA3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1797 registros.</a:t>
          </a:r>
          <a:endParaRPr lang="en-US"/>
        </a:p>
      </dgm:t>
    </dgm:pt>
    <dgm:pt modelId="{1BFE1E15-A477-404B-9B1F-18E177652D4D}" type="parTrans" cxnId="{73090FB1-7741-4F8E-8F2E-8231DE8DEC1C}">
      <dgm:prSet/>
      <dgm:spPr/>
      <dgm:t>
        <a:bodyPr/>
        <a:lstStyle/>
        <a:p>
          <a:endParaRPr lang="en-US"/>
        </a:p>
      </dgm:t>
    </dgm:pt>
    <dgm:pt modelId="{5F296DA9-F5ED-465B-9904-CCE450FF0470}" type="sibTrans" cxnId="{73090FB1-7741-4F8E-8F2E-8231DE8DEC1C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00A33CCD-A1B8-4118-A300-D388557A005C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64 características.</a:t>
          </a:r>
          <a:endParaRPr lang="en-US"/>
        </a:p>
      </dgm:t>
    </dgm:pt>
    <dgm:pt modelId="{97A26947-DB18-4814-8617-6EFC1E01F895}" type="parTrans" cxnId="{A31ABE1D-3826-48C7-B67E-DA425749D242}">
      <dgm:prSet/>
      <dgm:spPr/>
      <dgm:t>
        <a:bodyPr/>
        <a:lstStyle/>
        <a:p>
          <a:endParaRPr lang="en-US"/>
        </a:p>
      </dgm:t>
    </dgm:pt>
    <dgm:pt modelId="{D3AD42A5-D1F3-405D-9BA6-1C7E9B3707E5}" type="sibTrans" cxnId="{A31ABE1D-3826-48C7-B67E-DA425749D242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8DF18C88-9750-42C1-A6E9-6C17A07EA70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Cada característica representa la intensidad de los pixeles de una imagen 8x8</a:t>
          </a:r>
          <a:endParaRPr lang="en-US"/>
        </a:p>
      </dgm:t>
    </dgm:pt>
    <dgm:pt modelId="{765561DF-B543-4841-9A13-456FFE3A25E2}" type="parTrans" cxnId="{928E1A4A-C09F-46C8-B090-8091BC1BAEAA}">
      <dgm:prSet/>
      <dgm:spPr/>
      <dgm:t>
        <a:bodyPr/>
        <a:lstStyle/>
        <a:p>
          <a:endParaRPr lang="en-US"/>
        </a:p>
      </dgm:t>
    </dgm:pt>
    <dgm:pt modelId="{80F66624-9FF1-4D6F-B7AE-28E9A08091A0}" type="sibTrans" cxnId="{928E1A4A-C09F-46C8-B090-8091BC1BAEAA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4A5536EF-D21E-48D4-99A4-867BCE3A8C3F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Digitos del 0 al 9.</a:t>
          </a:r>
          <a:endParaRPr lang="en-US"/>
        </a:p>
      </dgm:t>
    </dgm:pt>
    <dgm:pt modelId="{2CAD6515-B5CE-44CA-87E4-2B74722B3368}" type="parTrans" cxnId="{A664EB91-6872-4417-882B-BAC8AB3B5B74}">
      <dgm:prSet/>
      <dgm:spPr/>
      <dgm:t>
        <a:bodyPr/>
        <a:lstStyle/>
        <a:p>
          <a:endParaRPr lang="en-US"/>
        </a:p>
      </dgm:t>
    </dgm:pt>
    <dgm:pt modelId="{B9187DB4-FF59-49F2-8ED6-CC972C10C086}" type="sibTrans" cxnId="{A664EB91-6872-4417-882B-BAC8AB3B5B74}">
      <dgm:prSet/>
      <dgm:spPr/>
      <dgm:t>
        <a:bodyPr/>
        <a:lstStyle/>
        <a:p>
          <a:endParaRPr lang="en-US"/>
        </a:p>
      </dgm:t>
    </dgm:pt>
    <dgm:pt modelId="{3B250117-89F4-4CEE-B7F6-F020283FFB6A}" type="pres">
      <dgm:prSet presAssocID="{3A303B7A-B33A-49E2-BE31-DDAAD5E3D791}" presName="root" presStyleCnt="0">
        <dgm:presLayoutVars>
          <dgm:dir/>
          <dgm:resizeHandles val="exact"/>
        </dgm:presLayoutVars>
      </dgm:prSet>
      <dgm:spPr/>
    </dgm:pt>
    <dgm:pt modelId="{7C54D2D0-E90A-4E40-91EA-E1B90F8F6C51}" type="pres">
      <dgm:prSet presAssocID="{3A303B7A-B33A-49E2-BE31-DDAAD5E3D791}" presName="container" presStyleCnt="0">
        <dgm:presLayoutVars>
          <dgm:dir/>
          <dgm:resizeHandles val="exact"/>
        </dgm:presLayoutVars>
      </dgm:prSet>
      <dgm:spPr/>
    </dgm:pt>
    <dgm:pt modelId="{E29733EE-C4B0-403B-84D0-A3032E2C63DD}" type="pres">
      <dgm:prSet presAssocID="{88DAA751-4860-419B-8E17-1D72421EDBA3}" presName="compNode" presStyleCnt="0"/>
      <dgm:spPr/>
    </dgm:pt>
    <dgm:pt modelId="{D3BB2423-46FE-4034-8812-4C3CCA77584F}" type="pres">
      <dgm:prSet presAssocID="{88DAA751-4860-419B-8E17-1D72421EDBA3}" presName="iconBgRect" presStyleLbl="bgShp" presStyleIdx="0" presStyleCnt="4"/>
      <dgm:spPr/>
    </dgm:pt>
    <dgm:pt modelId="{611739BA-C2CD-46A5-8D49-646CFC2FCDD1}" type="pres">
      <dgm:prSet presAssocID="{88DAA751-4860-419B-8E17-1D72421EDBA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1524CF6B-308A-4BB7-A908-F0BE4F12923C}" type="pres">
      <dgm:prSet presAssocID="{88DAA751-4860-419B-8E17-1D72421EDBA3}" presName="spaceRect" presStyleCnt="0"/>
      <dgm:spPr/>
    </dgm:pt>
    <dgm:pt modelId="{8C1B687D-CC0A-428C-9E78-3087DA71A4F0}" type="pres">
      <dgm:prSet presAssocID="{88DAA751-4860-419B-8E17-1D72421EDBA3}" presName="textRect" presStyleLbl="revTx" presStyleIdx="0" presStyleCnt="4">
        <dgm:presLayoutVars>
          <dgm:chMax val="1"/>
          <dgm:chPref val="1"/>
        </dgm:presLayoutVars>
      </dgm:prSet>
      <dgm:spPr/>
    </dgm:pt>
    <dgm:pt modelId="{ACFDBB6C-ADC4-4E18-ABA2-D622E66C65E0}" type="pres">
      <dgm:prSet presAssocID="{5F296DA9-F5ED-465B-9904-CCE450FF0470}" presName="sibTrans" presStyleLbl="sibTrans2D1" presStyleIdx="0" presStyleCnt="0"/>
      <dgm:spPr/>
    </dgm:pt>
    <dgm:pt modelId="{6B1868BC-E2B9-41E7-8F8F-93FA96100BF5}" type="pres">
      <dgm:prSet presAssocID="{00A33CCD-A1B8-4118-A300-D388557A005C}" presName="compNode" presStyleCnt="0"/>
      <dgm:spPr/>
    </dgm:pt>
    <dgm:pt modelId="{864BCE8B-A070-455C-84CB-E87115CC7DD4}" type="pres">
      <dgm:prSet presAssocID="{00A33CCD-A1B8-4118-A300-D388557A005C}" presName="iconBgRect" presStyleLbl="bgShp" presStyleIdx="1" presStyleCnt="4"/>
      <dgm:spPr/>
    </dgm:pt>
    <dgm:pt modelId="{C70145A1-A080-45B9-93AA-E63CC955FA1D}" type="pres">
      <dgm:prSet presAssocID="{00A33CCD-A1B8-4118-A300-D388557A005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30FD206-F485-454B-A0D7-664FCFDD0804}" type="pres">
      <dgm:prSet presAssocID="{00A33CCD-A1B8-4118-A300-D388557A005C}" presName="spaceRect" presStyleCnt="0"/>
      <dgm:spPr/>
    </dgm:pt>
    <dgm:pt modelId="{B5F97DB7-6B47-4A06-BD70-8230511BB407}" type="pres">
      <dgm:prSet presAssocID="{00A33CCD-A1B8-4118-A300-D388557A005C}" presName="textRect" presStyleLbl="revTx" presStyleIdx="1" presStyleCnt="4">
        <dgm:presLayoutVars>
          <dgm:chMax val="1"/>
          <dgm:chPref val="1"/>
        </dgm:presLayoutVars>
      </dgm:prSet>
      <dgm:spPr/>
    </dgm:pt>
    <dgm:pt modelId="{586EF7E6-AFFF-446E-8851-954DCB134CC2}" type="pres">
      <dgm:prSet presAssocID="{D3AD42A5-D1F3-405D-9BA6-1C7E9B3707E5}" presName="sibTrans" presStyleLbl="sibTrans2D1" presStyleIdx="0" presStyleCnt="0"/>
      <dgm:spPr/>
    </dgm:pt>
    <dgm:pt modelId="{252FB28B-588B-4A1E-9AA3-9E8BD83B9149}" type="pres">
      <dgm:prSet presAssocID="{8DF18C88-9750-42C1-A6E9-6C17A07EA707}" presName="compNode" presStyleCnt="0"/>
      <dgm:spPr/>
    </dgm:pt>
    <dgm:pt modelId="{5BAE2734-7A28-41EF-9BBE-21371A417DD3}" type="pres">
      <dgm:prSet presAssocID="{8DF18C88-9750-42C1-A6E9-6C17A07EA707}" presName="iconBgRect" presStyleLbl="bgShp" presStyleIdx="2" presStyleCnt="4"/>
      <dgm:spPr/>
    </dgm:pt>
    <dgm:pt modelId="{D8BE26A6-3BBA-47AC-8EFD-9933AD9F63FD}" type="pres">
      <dgm:prSet presAssocID="{8DF18C88-9750-42C1-A6E9-6C17A07EA70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mera"/>
        </a:ext>
      </dgm:extLst>
    </dgm:pt>
    <dgm:pt modelId="{B999FA76-12DF-40AF-91CF-5D2A7617DED4}" type="pres">
      <dgm:prSet presAssocID="{8DF18C88-9750-42C1-A6E9-6C17A07EA707}" presName="spaceRect" presStyleCnt="0"/>
      <dgm:spPr/>
    </dgm:pt>
    <dgm:pt modelId="{44136E67-1DAB-432B-B11E-ABAC15017271}" type="pres">
      <dgm:prSet presAssocID="{8DF18C88-9750-42C1-A6E9-6C17A07EA707}" presName="textRect" presStyleLbl="revTx" presStyleIdx="2" presStyleCnt="4">
        <dgm:presLayoutVars>
          <dgm:chMax val="1"/>
          <dgm:chPref val="1"/>
        </dgm:presLayoutVars>
      </dgm:prSet>
      <dgm:spPr/>
    </dgm:pt>
    <dgm:pt modelId="{59345B69-4BFB-4E4B-A027-66AFEAFB3000}" type="pres">
      <dgm:prSet presAssocID="{80F66624-9FF1-4D6F-B7AE-28E9A08091A0}" presName="sibTrans" presStyleLbl="sibTrans2D1" presStyleIdx="0" presStyleCnt="0"/>
      <dgm:spPr/>
    </dgm:pt>
    <dgm:pt modelId="{A0394002-665E-4AA8-AD43-6DB58CC1BAA6}" type="pres">
      <dgm:prSet presAssocID="{4A5536EF-D21E-48D4-99A4-867BCE3A8C3F}" presName="compNode" presStyleCnt="0"/>
      <dgm:spPr/>
    </dgm:pt>
    <dgm:pt modelId="{0A81D21E-A7D2-4CBE-80EC-F07DF2AAE463}" type="pres">
      <dgm:prSet presAssocID="{4A5536EF-D21E-48D4-99A4-867BCE3A8C3F}" presName="iconBgRect" presStyleLbl="bgShp" presStyleIdx="3" presStyleCnt="4"/>
      <dgm:spPr/>
    </dgm:pt>
    <dgm:pt modelId="{E64F2ED6-C7C8-460C-A135-0A18E9B5E8EF}" type="pres">
      <dgm:prSet presAssocID="{4A5536EF-D21E-48D4-99A4-867BCE3A8C3F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24C15B64-B405-4D97-95AF-390C1FD3BE63}" type="pres">
      <dgm:prSet presAssocID="{4A5536EF-D21E-48D4-99A4-867BCE3A8C3F}" presName="spaceRect" presStyleCnt="0"/>
      <dgm:spPr/>
    </dgm:pt>
    <dgm:pt modelId="{85F6C044-CA21-49D1-A0C4-E2D60AE0201D}" type="pres">
      <dgm:prSet presAssocID="{4A5536EF-D21E-48D4-99A4-867BCE3A8C3F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4A01C05-B0B9-4722-BB0F-21FFF257C5D0}" type="presOf" srcId="{80F66624-9FF1-4D6F-B7AE-28E9A08091A0}" destId="{59345B69-4BFB-4E4B-A027-66AFEAFB3000}" srcOrd="0" destOrd="0" presId="urn:microsoft.com/office/officeart/2018/2/layout/IconCircleList"/>
    <dgm:cxn modelId="{DA6C2016-2A8E-4ADA-AD6E-8BC1357E59DD}" type="presOf" srcId="{00A33CCD-A1B8-4118-A300-D388557A005C}" destId="{B5F97DB7-6B47-4A06-BD70-8230511BB407}" srcOrd="0" destOrd="0" presId="urn:microsoft.com/office/officeart/2018/2/layout/IconCircleList"/>
    <dgm:cxn modelId="{A31ABE1D-3826-48C7-B67E-DA425749D242}" srcId="{3A303B7A-B33A-49E2-BE31-DDAAD5E3D791}" destId="{00A33CCD-A1B8-4118-A300-D388557A005C}" srcOrd="1" destOrd="0" parTransId="{97A26947-DB18-4814-8617-6EFC1E01F895}" sibTransId="{D3AD42A5-D1F3-405D-9BA6-1C7E9B3707E5}"/>
    <dgm:cxn modelId="{71F08936-3F28-4A84-B266-654C9150BBB3}" type="presOf" srcId="{4A5536EF-D21E-48D4-99A4-867BCE3A8C3F}" destId="{85F6C044-CA21-49D1-A0C4-E2D60AE0201D}" srcOrd="0" destOrd="0" presId="urn:microsoft.com/office/officeart/2018/2/layout/IconCircleList"/>
    <dgm:cxn modelId="{D4DE123F-0184-40BC-B3E6-81109A4D02ED}" type="presOf" srcId="{88DAA751-4860-419B-8E17-1D72421EDBA3}" destId="{8C1B687D-CC0A-428C-9E78-3087DA71A4F0}" srcOrd="0" destOrd="0" presId="urn:microsoft.com/office/officeart/2018/2/layout/IconCircleList"/>
    <dgm:cxn modelId="{928E1A4A-C09F-46C8-B090-8091BC1BAEAA}" srcId="{3A303B7A-B33A-49E2-BE31-DDAAD5E3D791}" destId="{8DF18C88-9750-42C1-A6E9-6C17A07EA707}" srcOrd="2" destOrd="0" parTransId="{765561DF-B543-4841-9A13-456FFE3A25E2}" sibTransId="{80F66624-9FF1-4D6F-B7AE-28E9A08091A0}"/>
    <dgm:cxn modelId="{4E039F4E-6D30-489D-B0C0-AD545CEF0E98}" type="presOf" srcId="{5F296DA9-F5ED-465B-9904-CCE450FF0470}" destId="{ACFDBB6C-ADC4-4E18-ABA2-D622E66C65E0}" srcOrd="0" destOrd="0" presId="urn:microsoft.com/office/officeart/2018/2/layout/IconCircleList"/>
    <dgm:cxn modelId="{C9822267-379A-417A-BEA2-9985E7C602A4}" type="presOf" srcId="{8DF18C88-9750-42C1-A6E9-6C17A07EA707}" destId="{44136E67-1DAB-432B-B11E-ABAC15017271}" srcOrd="0" destOrd="0" presId="urn:microsoft.com/office/officeart/2018/2/layout/IconCircleList"/>
    <dgm:cxn modelId="{A664EB91-6872-4417-882B-BAC8AB3B5B74}" srcId="{3A303B7A-B33A-49E2-BE31-DDAAD5E3D791}" destId="{4A5536EF-D21E-48D4-99A4-867BCE3A8C3F}" srcOrd="3" destOrd="0" parTransId="{2CAD6515-B5CE-44CA-87E4-2B74722B3368}" sibTransId="{B9187DB4-FF59-49F2-8ED6-CC972C10C086}"/>
    <dgm:cxn modelId="{73090FB1-7741-4F8E-8F2E-8231DE8DEC1C}" srcId="{3A303B7A-B33A-49E2-BE31-DDAAD5E3D791}" destId="{88DAA751-4860-419B-8E17-1D72421EDBA3}" srcOrd="0" destOrd="0" parTransId="{1BFE1E15-A477-404B-9B1F-18E177652D4D}" sibTransId="{5F296DA9-F5ED-465B-9904-CCE450FF0470}"/>
    <dgm:cxn modelId="{245862C6-3933-4640-BF1D-D3845071F2FF}" type="presOf" srcId="{D3AD42A5-D1F3-405D-9BA6-1C7E9B3707E5}" destId="{586EF7E6-AFFF-446E-8851-954DCB134CC2}" srcOrd="0" destOrd="0" presId="urn:microsoft.com/office/officeart/2018/2/layout/IconCircleList"/>
    <dgm:cxn modelId="{B4DBA3E3-68AD-4A20-ACB9-6BDB99BD16EE}" type="presOf" srcId="{3A303B7A-B33A-49E2-BE31-DDAAD5E3D791}" destId="{3B250117-89F4-4CEE-B7F6-F020283FFB6A}" srcOrd="0" destOrd="0" presId="urn:microsoft.com/office/officeart/2018/2/layout/IconCircleList"/>
    <dgm:cxn modelId="{1B184098-CB8A-4F58-A8AD-A05F7726AA0F}" type="presParOf" srcId="{3B250117-89F4-4CEE-B7F6-F020283FFB6A}" destId="{7C54D2D0-E90A-4E40-91EA-E1B90F8F6C51}" srcOrd="0" destOrd="0" presId="urn:microsoft.com/office/officeart/2018/2/layout/IconCircleList"/>
    <dgm:cxn modelId="{B7EECB3C-745F-468A-BE13-C297546DB8C8}" type="presParOf" srcId="{7C54D2D0-E90A-4E40-91EA-E1B90F8F6C51}" destId="{E29733EE-C4B0-403B-84D0-A3032E2C63DD}" srcOrd="0" destOrd="0" presId="urn:microsoft.com/office/officeart/2018/2/layout/IconCircleList"/>
    <dgm:cxn modelId="{93155B99-305E-405A-8BE5-CCC33458D057}" type="presParOf" srcId="{E29733EE-C4B0-403B-84D0-A3032E2C63DD}" destId="{D3BB2423-46FE-4034-8812-4C3CCA77584F}" srcOrd="0" destOrd="0" presId="urn:microsoft.com/office/officeart/2018/2/layout/IconCircleList"/>
    <dgm:cxn modelId="{946B5268-6C97-4907-9DFD-DA51F0466707}" type="presParOf" srcId="{E29733EE-C4B0-403B-84D0-A3032E2C63DD}" destId="{611739BA-C2CD-46A5-8D49-646CFC2FCDD1}" srcOrd="1" destOrd="0" presId="urn:microsoft.com/office/officeart/2018/2/layout/IconCircleList"/>
    <dgm:cxn modelId="{8D85D132-DE74-4717-8024-D2F4CCDB5AEA}" type="presParOf" srcId="{E29733EE-C4B0-403B-84D0-A3032E2C63DD}" destId="{1524CF6B-308A-4BB7-A908-F0BE4F12923C}" srcOrd="2" destOrd="0" presId="urn:microsoft.com/office/officeart/2018/2/layout/IconCircleList"/>
    <dgm:cxn modelId="{3320F860-CD71-4FFF-95E2-049C05E37FBD}" type="presParOf" srcId="{E29733EE-C4B0-403B-84D0-A3032E2C63DD}" destId="{8C1B687D-CC0A-428C-9E78-3087DA71A4F0}" srcOrd="3" destOrd="0" presId="urn:microsoft.com/office/officeart/2018/2/layout/IconCircleList"/>
    <dgm:cxn modelId="{3BF274C4-53D4-4FE6-A83B-27545BFF4F2B}" type="presParOf" srcId="{7C54D2D0-E90A-4E40-91EA-E1B90F8F6C51}" destId="{ACFDBB6C-ADC4-4E18-ABA2-D622E66C65E0}" srcOrd="1" destOrd="0" presId="urn:microsoft.com/office/officeart/2018/2/layout/IconCircleList"/>
    <dgm:cxn modelId="{AC016E0B-7D17-487A-BD30-52E2FF1D7DC4}" type="presParOf" srcId="{7C54D2D0-E90A-4E40-91EA-E1B90F8F6C51}" destId="{6B1868BC-E2B9-41E7-8F8F-93FA96100BF5}" srcOrd="2" destOrd="0" presId="urn:microsoft.com/office/officeart/2018/2/layout/IconCircleList"/>
    <dgm:cxn modelId="{72D15528-A36D-4B0B-9CE4-0D34B36275EE}" type="presParOf" srcId="{6B1868BC-E2B9-41E7-8F8F-93FA96100BF5}" destId="{864BCE8B-A070-455C-84CB-E87115CC7DD4}" srcOrd="0" destOrd="0" presId="urn:microsoft.com/office/officeart/2018/2/layout/IconCircleList"/>
    <dgm:cxn modelId="{10175F43-D0B6-4531-9F2D-951D0DA952B0}" type="presParOf" srcId="{6B1868BC-E2B9-41E7-8F8F-93FA96100BF5}" destId="{C70145A1-A080-45B9-93AA-E63CC955FA1D}" srcOrd="1" destOrd="0" presId="urn:microsoft.com/office/officeart/2018/2/layout/IconCircleList"/>
    <dgm:cxn modelId="{B4D768DD-87C3-4A52-A252-C3680607C2A0}" type="presParOf" srcId="{6B1868BC-E2B9-41E7-8F8F-93FA96100BF5}" destId="{030FD206-F485-454B-A0D7-664FCFDD0804}" srcOrd="2" destOrd="0" presId="urn:microsoft.com/office/officeart/2018/2/layout/IconCircleList"/>
    <dgm:cxn modelId="{5ABF7295-6085-479B-A95C-3984327349B8}" type="presParOf" srcId="{6B1868BC-E2B9-41E7-8F8F-93FA96100BF5}" destId="{B5F97DB7-6B47-4A06-BD70-8230511BB407}" srcOrd="3" destOrd="0" presId="urn:microsoft.com/office/officeart/2018/2/layout/IconCircleList"/>
    <dgm:cxn modelId="{760F8377-5C4A-4EC0-A0D6-4C4B7AB93460}" type="presParOf" srcId="{7C54D2D0-E90A-4E40-91EA-E1B90F8F6C51}" destId="{586EF7E6-AFFF-446E-8851-954DCB134CC2}" srcOrd="3" destOrd="0" presId="urn:microsoft.com/office/officeart/2018/2/layout/IconCircleList"/>
    <dgm:cxn modelId="{78014034-1ED9-4CDF-BAB9-B47C33A0DEFE}" type="presParOf" srcId="{7C54D2D0-E90A-4E40-91EA-E1B90F8F6C51}" destId="{252FB28B-588B-4A1E-9AA3-9E8BD83B9149}" srcOrd="4" destOrd="0" presId="urn:microsoft.com/office/officeart/2018/2/layout/IconCircleList"/>
    <dgm:cxn modelId="{7BCD5A3E-CA42-42AB-8E46-B12C4BFFA99E}" type="presParOf" srcId="{252FB28B-588B-4A1E-9AA3-9E8BD83B9149}" destId="{5BAE2734-7A28-41EF-9BBE-21371A417DD3}" srcOrd="0" destOrd="0" presId="urn:microsoft.com/office/officeart/2018/2/layout/IconCircleList"/>
    <dgm:cxn modelId="{2A865E07-7CC9-4FA9-8231-9DBDD760CDC0}" type="presParOf" srcId="{252FB28B-588B-4A1E-9AA3-9E8BD83B9149}" destId="{D8BE26A6-3BBA-47AC-8EFD-9933AD9F63FD}" srcOrd="1" destOrd="0" presId="urn:microsoft.com/office/officeart/2018/2/layout/IconCircleList"/>
    <dgm:cxn modelId="{1B65EDB7-5A9A-4579-B281-AE1F40058B5A}" type="presParOf" srcId="{252FB28B-588B-4A1E-9AA3-9E8BD83B9149}" destId="{B999FA76-12DF-40AF-91CF-5D2A7617DED4}" srcOrd="2" destOrd="0" presId="urn:microsoft.com/office/officeart/2018/2/layout/IconCircleList"/>
    <dgm:cxn modelId="{A5671B85-E7A4-4824-9724-9F563B7798C7}" type="presParOf" srcId="{252FB28B-588B-4A1E-9AA3-9E8BD83B9149}" destId="{44136E67-1DAB-432B-B11E-ABAC15017271}" srcOrd="3" destOrd="0" presId="urn:microsoft.com/office/officeart/2018/2/layout/IconCircleList"/>
    <dgm:cxn modelId="{9130237D-E83C-4A98-AD56-53CAAACD558D}" type="presParOf" srcId="{7C54D2D0-E90A-4E40-91EA-E1B90F8F6C51}" destId="{59345B69-4BFB-4E4B-A027-66AFEAFB3000}" srcOrd="5" destOrd="0" presId="urn:microsoft.com/office/officeart/2018/2/layout/IconCircleList"/>
    <dgm:cxn modelId="{93F88057-534E-4695-BB1A-CDDF6A971EDA}" type="presParOf" srcId="{7C54D2D0-E90A-4E40-91EA-E1B90F8F6C51}" destId="{A0394002-665E-4AA8-AD43-6DB58CC1BAA6}" srcOrd="6" destOrd="0" presId="urn:microsoft.com/office/officeart/2018/2/layout/IconCircleList"/>
    <dgm:cxn modelId="{0E59B159-28B8-4343-88D8-DE49A6905BCF}" type="presParOf" srcId="{A0394002-665E-4AA8-AD43-6DB58CC1BAA6}" destId="{0A81D21E-A7D2-4CBE-80EC-F07DF2AAE463}" srcOrd="0" destOrd="0" presId="urn:microsoft.com/office/officeart/2018/2/layout/IconCircleList"/>
    <dgm:cxn modelId="{1BE84E32-CFE0-46C6-ACFB-B27EE1FC6F7D}" type="presParOf" srcId="{A0394002-665E-4AA8-AD43-6DB58CC1BAA6}" destId="{E64F2ED6-C7C8-460C-A135-0A18E9B5E8EF}" srcOrd="1" destOrd="0" presId="urn:microsoft.com/office/officeart/2018/2/layout/IconCircleList"/>
    <dgm:cxn modelId="{195E5A1D-EA34-440A-B8AD-2D47E03CA103}" type="presParOf" srcId="{A0394002-665E-4AA8-AD43-6DB58CC1BAA6}" destId="{24C15B64-B405-4D97-95AF-390C1FD3BE63}" srcOrd="2" destOrd="0" presId="urn:microsoft.com/office/officeart/2018/2/layout/IconCircleList"/>
    <dgm:cxn modelId="{A542351A-4FBD-4C13-8C62-90F99192C7C0}" type="presParOf" srcId="{A0394002-665E-4AA8-AD43-6DB58CC1BAA6}" destId="{85F6C044-CA21-49D1-A0C4-E2D60AE0201D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DEF2E39C-9B56-4426-8762-F8BD82B192E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78C7AA10-97D2-495C-946E-1EDC31C4C811}">
      <dgm:prSet/>
      <dgm:spPr/>
      <dgm:t>
        <a:bodyPr/>
        <a:lstStyle/>
        <a:p>
          <a:r>
            <a:rPr lang="es-ES_tradnl"/>
            <a:t>Visualización de datos en 2D o 3D para datos de alta dimensionalidad.</a:t>
          </a:r>
          <a:endParaRPr lang="en-US"/>
        </a:p>
      </dgm:t>
    </dgm:pt>
    <dgm:pt modelId="{EF85D1ED-3EDB-4034-93AF-B9DB8DF2C8EE}" type="parTrans" cxnId="{FA097151-406E-46BD-B12E-3167B75F7895}">
      <dgm:prSet/>
      <dgm:spPr/>
      <dgm:t>
        <a:bodyPr/>
        <a:lstStyle/>
        <a:p>
          <a:endParaRPr lang="en-US"/>
        </a:p>
      </dgm:t>
    </dgm:pt>
    <dgm:pt modelId="{864F1758-3E70-4FC3-A708-F9F6E1BDE679}" type="sibTrans" cxnId="{FA097151-406E-46BD-B12E-3167B75F7895}">
      <dgm:prSet/>
      <dgm:spPr/>
      <dgm:t>
        <a:bodyPr/>
        <a:lstStyle/>
        <a:p>
          <a:endParaRPr lang="en-US"/>
        </a:p>
      </dgm:t>
    </dgm:pt>
    <dgm:pt modelId="{5C0D2368-CE7E-49C3-962C-407232431588}">
      <dgm:prSet/>
      <dgm:spPr/>
      <dgm:t>
        <a:bodyPr/>
        <a:lstStyle/>
        <a:p>
          <a:r>
            <a:rPr lang="es-ES_tradnl"/>
            <a:t>Comprensión de datos para almacenamiento eficiente.</a:t>
          </a:r>
          <a:endParaRPr lang="en-US"/>
        </a:p>
      </dgm:t>
    </dgm:pt>
    <dgm:pt modelId="{AB0AAD18-27CA-40A9-ACC5-860F8F7655C9}" type="parTrans" cxnId="{1194D3AE-7D49-46AA-A913-1C25BBA691AD}">
      <dgm:prSet/>
      <dgm:spPr/>
      <dgm:t>
        <a:bodyPr/>
        <a:lstStyle/>
        <a:p>
          <a:endParaRPr lang="en-US"/>
        </a:p>
      </dgm:t>
    </dgm:pt>
    <dgm:pt modelId="{4AB0D856-470A-4091-99E1-0BB01FE26091}" type="sibTrans" cxnId="{1194D3AE-7D49-46AA-A913-1C25BBA691AD}">
      <dgm:prSet/>
      <dgm:spPr/>
      <dgm:t>
        <a:bodyPr/>
        <a:lstStyle/>
        <a:p>
          <a:endParaRPr lang="en-US"/>
        </a:p>
      </dgm:t>
    </dgm:pt>
    <dgm:pt modelId="{034E57D5-D769-4856-92B1-EDD046085A29}">
      <dgm:prSet/>
      <dgm:spPr/>
      <dgm:t>
        <a:bodyPr/>
        <a:lstStyle/>
        <a:p>
          <a:r>
            <a:rPr lang="es-ES_tradnl"/>
            <a:t>Preprocesamiento de datos para mejorar el rendimiento de otros algoritmos de machine learning.</a:t>
          </a:r>
          <a:endParaRPr lang="en-US"/>
        </a:p>
      </dgm:t>
    </dgm:pt>
    <dgm:pt modelId="{1AE094B9-459B-4C2F-A685-110FEFBA578F}" type="parTrans" cxnId="{CA7F7BC8-9A20-4B58-BA50-05330BAB8C33}">
      <dgm:prSet/>
      <dgm:spPr/>
      <dgm:t>
        <a:bodyPr/>
        <a:lstStyle/>
        <a:p>
          <a:endParaRPr lang="en-US"/>
        </a:p>
      </dgm:t>
    </dgm:pt>
    <dgm:pt modelId="{B38D0C4F-28AF-4661-9607-6405E81CAB2A}" type="sibTrans" cxnId="{CA7F7BC8-9A20-4B58-BA50-05330BAB8C33}">
      <dgm:prSet/>
      <dgm:spPr/>
      <dgm:t>
        <a:bodyPr/>
        <a:lstStyle/>
        <a:p>
          <a:endParaRPr lang="en-US"/>
        </a:p>
      </dgm:t>
    </dgm:pt>
    <dgm:pt modelId="{72563A6F-295A-4F31-B286-B468E4CCA907}" type="pres">
      <dgm:prSet presAssocID="{DEF2E39C-9B56-4426-8762-F8BD82B192E9}" presName="root" presStyleCnt="0">
        <dgm:presLayoutVars>
          <dgm:dir/>
          <dgm:resizeHandles val="exact"/>
        </dgm:presLayoutVars>
      </dgm:prSet>
      <dgm:spPr/>
    </dgm:pt>
    <dgm:pt modelId="{0DFA4678-662C-4B3C-BB9C-51CD7D371055}" type="pres">
      <dgm:prSet presAssocID="{78C7AA10-97D2-495C-946E-1EDC31C4C811}" presName="compNode" presStyleCnt="0"/>
      <dgm:spPr/>
    </dgm:pt>
    <dgm:pt modelId="{32313959-2085-40C2-9A3A-D785823C1470}" type="pres">
      <dgm:prSet presAssocID="{78C7AA10-97D2-495C-946E-1EDC31C4C811}" presName="bgRect" presStyleLbl="bgShp" presStyleIdx="0" presStyleCnt="3"/>
      <dgm:spPr/>
    </dgm:pt>
    <dgm:pt modelId="{274B1A7E-9C04-46AC-A7DA-8612353B6A2F}" type="pres">
      <dgm:prSet presAssocID="{78C7AA10-97D2-495C-946E-1EDC31C4C81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64ED0CF9-A3AC-41F9-BBB0-6FDE04CE491E}" type="pres">
      <dgm:prSet presAssocID="{78C7AA10-97D2-495C-946E-1EDC31C4C811}" presName="spaceRect" presStyleCnt="0"/>
      <dgm:spPr/>
    </dgm:pt>
    <dgm:pt modelId="{D196981E-0AB2-401A-A961-36266EAE83B4}" type="pres">
      <dgm:prSet presAssocID="{78C7AA10-97D2-495C-946E-1EDC31C4C811}" presName="parTx" presStyleLbl="revTx" presStyleIdx="0" presStyleCnt="3">
        <dgm:presLayoutVars>
          <dgm:chMax val="0"/>
          <dgm:chPref val="0"/>
        </dgm:presLayoutVars>
      </dgm:prSet>
      <dgm:spPr/>
    </dgm:pt>
    <dgm:pt modelId="{7FCA1FB6-1B5A-4F06-928C-E2A0B8B5CCFE}" type="pres">
      <dgm:prSet presAssocID="{864F1758-3E70-4FC3-A708-F9F6E1BDE679}" presName="sibTrans" presStyleCnt="0"/>
      <dgm:spPr/>
    </dgm:pt>
    <dgm:pt modelId="{158BCAF1-AFA0-4ABE-85CE-44B05F34B8CE}" type="pres">
      <dgm:prSet presAssocID="{5C0D2368-CE7E-49C3-962C-407232431588}" presName="compNode" presStyleCnt="0"/>
      <dgm:spPr/>
    </dgm:pt>
    <dgm:pt modelId="{BE614750-F074-4266-BDBB-3DF6AF93F4C1}" type="pres">
      <dgm:prSet presAssocID="{5C0D2368-CE7E-49C3-962C-407232431588}" presName="bgRect" presStyleLbl="bgShp" presStyleIdx="1" presStyleCnt="3"/>
      <dgm:spPr/>
    </dgm:pt>
    <dgm:pt modelId="{CCBADCCE-3916-492A-BAF4-8CD34B4EA21F}" type="pres">
      <dgm:prSet presAssocID="{5C0D2368-CE7E-49C3-962C-407232431588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68452DB-9683-434F-9E7E-17B7EF209AAF}" type="pres">
      <dgm:prSet presAssocID="{5C0D2368-CE7E-49C3-962C-407232431588}" presName="spaceRect" presStyleCnt="0"/>
      <dgm:spPr/>
    </dgm:pt>
    <dgm:pt modelId="{A6E6F6CD-1CAB-4134-8943-65F9C75B1422}" type="pres">
      <dgm:prSet presAssocID="{5C0D2368-CE7E-49C3-962C-407232431588}" presName="parTx" presStyleLbl="revTx" presStyleIdx="1" presStyleCnt="3">
        <dgm:presLayoutVars>
          <dgm:chMax val="0"/>
          <dgm:chPref val="0"/>
        </dgm:presLayoutVars>
      </dgm:prSet>
      <dgm:spPr/>
    </dgm:pt>
    <dgm:pt modelId="{6E7ED539-C24A-4CC9-A2BF-0C65FC5E84B3}" type="pres">
      <dgm:prSet presAssocID="{4AB0D856-470A-4091-99E1-0BB01FE26091}" presName="sibTrans" presStyleCnt="0"/>
      <dgm:spPr/>
    </dgm:pt>
    <dgm:pt modelId="{58B3A32C-229D-48B2-BCE8-6702272068ED}" type="pres">
      <dgm:prSet presAssocID="{034E57D5-D769-4856-92B1-EDD046085A29}" presName="compNode" presStyleCnt="0"/>
      <dgm:spPr/>
    </dgm:pt>
    <dgm:pt modelId="{8772920D-6331-411F-A1F5-1ADC389D6370}" type="pres">
      <dgm:prSet presAssocID="{034E57D5-D769-4856-92B1-EDD046085A29}" presName="bgRect" presStyleLbl="bgShp" presStyleIdx="2" presStyleCnt="3"/>
      <dgm:spPr/>
    </dgm:pt>
    <dgm:pt modelId="{011E7A19-1FE0-464F-A4E6-5864721E4D13}" type="pres">
      <dgm:prSet presAssocID="{034E57D5-D769-4856-92B1-EDD046085A29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obot"/>
        </a:ext>
      </dgm:extLst>
    </dgm:pt>
    <dgm:pt modelId="{67C0565E-2CB7-4764-BBCC-8918B22C464D}" type="pres">
      <dgm:prSet presAssocID="{034E57D5-D769-4856-92B1-EDD046085A29}" presName="spaceRect" presStyleCnt="0"/>
      <dgm:spPr/>
    </dgm:pt>
    <dgm:pt modelId="{9FAFBA61-E154-4056-84EE-1B785290FB87}" type="pres">
      <dgm:prSet presAssocID="{034E57D5-D769-4856-92B1-EDD046085A29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FB1A1F02-C18B-4126-AB76-D6233875E1AC}" type="presOf" srcId="{034E57D5-D769-4856-92B1-EDD046085A29}" destId="{9FAFBA61-E154-4056-84EE-1B785290FB87}" srcOrd="0" destOrd="0" presId="urn:microsoft.com/office/officeart/2018/2/layout/IconVerticalSolidList"/>
    <dgm:cxn modelId="{6B96E01E-6B84-4C6C-90C9-55BBC8999EAA}" type="presOf" srcId="{78C7AA10-97D2-495C-946E-1EDC31C4C811}" destId="{D196981E-0AB2-401A-A961-36266EAE83B4}" srcOrd="0" destOrd="0" presId="urn:microsoft.com/office/officeart/2018/2/layout/IconVerticalSolidList"/>
    <dgm:cxn modelId="{FA097151-406E-46BD-B12E-3167B75F7895}" srcId="{DEF2E39C-9B56-4426-8762-F8BD82B192E9}" destId="{78C7AA10-97D2-495C-946E-1EDC31C4C811}" srcOrd="0" destOrd="0" parTransId="{EF85D1ED-3EDB-4034-93AF-B9DB8DF2C8EE}" sibTransId="{864F1758-3E70-4FC3-A708-F9F6E1BDE679}"/>
    <dgm:cxn modelId="{3063995B-CAF4-43A8-BF02-37036547DD45}" type="presOf" srcId="{5C0D2368-CE7E-49C3-962C-407232431588}" destId="{A6E6F6CD-1CAB-4134-8943-65F9C75B1422}" srcOrd="0" destOrd="0" presId="urn:microsoft.com/office/officeart/2018/2/layout/IconVerticalSolidList"/>
    <dgm:cxn modelId="{1194D3AE-7D49-46AA-A913-1C25BBA691AD}" srcId="{DEF2E39C-9B56-4426-8762-F8BD82B192E9}" destId="{5C0D2368-CE7E-49C3-962C-407232431588}" srcOrd="1" destOrd="0" parTransId="{AB0AAD18-27CA-40A9-ACC5-860F8F7655C9}" sibTransId="{4AB0D856-470A-4091-99E1-0BB01FE26091}"/>
    <dgm:cxn modelId="{CA7F7BC8-9A20-4B58-BA50-05330BAB8C33}" srcId="{DEF2E39C-9B56-4426-8762-F8BD82B192E9}" destId="{034E57D5-D769-4856-92B1-EDD046085A29}" srcOrd="2" destOrd="0" parTransId="{1AE094B9-459B-4C2F-A685-110FEFBA578F}" sibTransId="{B38D0C4F-28AF-4661-9607-6405E81CAB2A}"/>
    <dgm:cxn modelId="{9EC92BD6-BFC4-47E7-B48B-472E81A00ECE}" type="presOf" srcId="{DEF2E39C-9B56-4426-8762-F8BD82B192E9}" destId="{72563A6F-295A-4F31-B286-B468E4CCA907}" srcOrd="0" destOrd="0" presId="urn:microsoft.com/office/officeart/2018/2/layout/IconVerticalSolidList"/>
    <dgm:cxn modelId="{A8F77BB1-D133-4930-98F4-9AAA1973FDF3}" type="presParOf" srcId="{72563A6F-295A-4F31-B286-B468E4CCA907}" destId="{0DFA4678-662C-4B3C-BB9C-51CD7D371055}" srcOrd="0" destOrd="0" presId="urn:microsoft.com/office/officeart/2018/2/layout/IconVerticalSolidList"/>
    <dgm:cxn modelId="{E7DBFF43-70B3-4944-BA89-5E6E759779AC}" type="presParOf" srcId="{0DFA4678-662C-4B3C-BB9C-51CD7D371055}" destId="{32313959-2085-40C2-9A3A-D785823C1470}" srcOrd="0" destOrd="0" presId="urn:microsoft.com/office/officeart/2018/2/layout/IconVerticalSolidList"/>
    <dgm:cxn modelId="{00C3C960-A831-4AE4-82F0-2D4EFD6BAA7B}" type="presParOf" srcId="{0DFA4678-662C-4B3C-BB9C-51CD7D371055}" destId="{274B1A7E-9C04-46AC-A7DA-8612353B6A2F}" srcOrd="1" destOrd="0" presId="urn:microsoft.com/office/officeart/2018/2/layout/IconVerticalSolidList"/>
    <dgm:cxn modelId="{725F1669-B8BC-4A3B-8372-BB6788585E2A}" type="presParOf" srcId="{0DFA4678-662C-4B3C-BB9C-51CD7D371055}" destId="{64ED0CF9-A3AC-41F9-BBB0-6FDE04CE491E}" srcOrd="2" destOrd="0" presId="urn:microsoft.com/office/officeart/2018/2/layout/IconVerticalSolidList"/>
    <dgm:cxn modelId="{B5F1FC64-1F40-4893-8BB8-CC0E2F160A7B}" type="presParOf" srcId="{0DFA4678-662C-4B3C-BB9C-51CD7D371055}" destId="{D196981E-0AB2-401A-A961-36266EAE83B4}" srcOrd="3" destOrd="0" presId="urn:microsoft.com/office/officeart/2018/2/layout/IconVerticalSolidList"/>
    <dgm:cxn modelId="{DCC969B6-5256-4033-B194-4068C21C9D73}" type="presParOf" srcId="{72563A6F-295A-4F31-B286-B468E4CCA907}" destId="{7FCA1FB6-1B5A-4F06-928C-E2A0B8B5CCFE}" srcOrd="1" destOrd="0" presId="urn:microsoft.com/office/officeart/2018/2/layout/IconVerticalSolidList"/>
    <dgm:cxn modelId="{CFA268DF-9FF0-44D5-99B1-D6CB86D90F3D}" type="presParOf" srcId="{72563A6F-295A-4F31-B286-B468E4CCA907}" destId="{158BCAF1-AFA0-4ABE-85CE-44B05F34B8CE}" srcOrd="2" destOrd="0" presId="urn:microsoft.com/office/officeart/2018/2/layout/IconVerticalSolidList"/>
    <dgm:cxn modelId="{A4DDCDDC-C302-4EBC-B24C-025965C0B7E0}" type="presParOf" srcId="{158BCAF1-AFA0-4ABE-85CE-44B05F34B8CE}" destId="{BE614750-F074-4266-BDBB-3DF6AF93F4C1}" srcOrd="0" destOrd="0" presId="urn:microsoft.com/office/officeart/2018/2/layout/IconVerticalSolidList"/>
    <dgm:cxn modelId="{997833CA-1E87-43A3-AE79-2E5437C75F19}" type="presParOf" srcId="{158BCAF1-AFA0-4ABE-85CE-44B05F34B8CE}" destId="{CCBADCCE-3916-492A-BAF4-8CD34B4EA21F}" srcOrd="1" destOrd="0" presId="urn:microsoft.com/office/officeart/2018/2/layout/IconVerticalSolidList"/>
    <dgm:cxn modelId="{84DB28C1-03C9-4345-9086-D42091BC8BBC}" type="presParOf" srcId="{158BCAF1-AFA0-4ABE-85CE-44B05F34B8CE}" destId="{868452DB-9683-434F-9E7E-17B7EF209AAF}" srcOrd="2" destOrd="0" presId="urn:microsoft.com/office/officeart/2018/2/layout/IconVerticalSolidList"/>
    <dgm:cxn modelId="{FBE46B4F-45A1-42AF-97FC-60A21D05128E}" type="presParOf" srcId="{158BCAF1-AFA0-4ABE-85CE-44B05F34B8CE}" destId="{A6E6F6CD-1CAB-4134-8943-65F9C75B1422}" srcOrd="3" destOrd="0" presId="urn:microsoft.com/office/officeart/2018/2/layout/IconVerticalSolidList"/>
    <dgm:cxn modelId="{FFCBD021-D5A7-4B06-859D-F7B8075475F4}" type="presParOf" srcId="{72563A6F-295A-4F31-B286-B468E4CCA907}" destId="{6E7ED539-C24A-4CC9-A2BF-0C65FC5E84B3}" srcOrd="3" destOrd="0" presId="urn:microsoft.com/office/officeart/2018/2/layout/IconVerticalSolidList"/>
    <dgm:cxn modelId="{907E684B-F424-4B5C-9FB0-4B3E3D33BA07}" type="presParOf" srcId="{72563A6F-295A-4F31-B286-B468E4CCA907}" destId="{58B3A32C-229D-48B2-BCE8-6702272068ED}" srcOrd="4" destOrd="0" presId="urn:microsoft.com/office/officeart/2018/2/layout/IconVerticalSolidList"/>
    <dgm:cxn modelId="{DCB26273-F387-4819-968B-5AC4FCB449D4}" type="presParOf" srcId="{58B3A32C-229D-48B2-BCE8-6702272068ED}" destId="{8772920D-6331-411F-A1F5-1ADC389D6370}" srcOrd="0" destOrd="0" presId="urn:microsoft.com/office/officeart/2018/2/layout/IconVerticalSolidList"/>
    <dgm:cxn modelId="{4F2D4399-7911-473A-B2AA-C4470E835013}" type="presParOf" srcId="{58B3A32C-229D-48B2-BCE8-6702272068ED}" destId="{011E7A19-1FE0-464F-A4E6-5864721E4D13}" srcOrd="1" destOrd="0" presId="urn:microsoft.com/office/officeart/2018/2/layout/IconVerticalSolidList"/>
    <dgm:cxn modelId="{56B2C2F6-9E15-4FA9-BA72-A6B7BAFF2A25}" type="presParOf" srcId="{58B3A32C-229D-48B2-BCE8-6702272068ED}" destId="{67C0565E-2CB7-4764-BBCC-8918B22C464D}" srcOrd="2" destOrd="0" presId="urn:microsoft.com/office/officeart/2018/2/layout/IconVerticalSolidList"/>
    <dgm:cxn modelId="{556AB1DA-27A3-4C98-9927-E020FFE45EF5}" type="presParOf" srcId="{58B3A32C-229D-48B2-BCE8-6702272068ED}" destId="{9FAFBA61-E154-4056-84EE-1B785290FB87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35FB55D-BBA5-47B5-9C10-F209C3E3B1FE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89D0C1-237E-44E6-857E-EC319320CD65}">
      <dsp:nvSpPr>
        <dsp:cNvPr id="0" name=""/>
        <dsp:cNvSpPr/>
      </dsp:nvSpPr>
      <dsp:spPr>
        <a:xfrm>
          <a:off x="521514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8829C6-00F6-4BBC-B50E-6C81716D9493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Entender los conceptos básicos de KNN, PCA y Apriori.</a:t>
          </a:r>
          <a:endParaRPr lang="en-US" sz="2300" kern="1200"/>
        </a:p>
      </dsp:txBody>
      <dsp:txXfrm>
        <a:off x="1876546" y="235254"/>
        <a:ext cx="3180375" cy="1349250"/>
      </dsp:txXfrm>
    </dsp:sp>
    <dsp:sp modelId="{CD369C5C-AE1E-42C5-A580-968E502B64BB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D660B5-B1C3-4469-8766-368C93124DBE}">
      <dsp:nvSpPr>
        <dsp:cNvPr id="0" name=""/>
        <dsp:cNvSpPr/>
      </dsp:nvSpPr>
      <dsp:spPr>
        <a:xfrm>
          <a:off x="5894420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091AEDF-83D9-43DC-8ADB-8641FEC1E9FA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Conocer y comprender el funcionamiento de cada algoritmo.</a:t>
          </a:r>
          <a:endParaRPr lang="en-US" sz="2300" kern="1200"/>
        </a:p>
      </dsp:txBody>
      <dsp:txXfrm>
        <a:off x="7249453" y="235254"/>
        <a:ext cx="3180375" cy="1349250"/>
      </dsp:txXfrm>
    </dsp:sp>
    <dsp:sp modelId="{B3080363-3467-4488-95EB-0A2D419E23F9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E0DB669-0268-41D8-A697-E0EE09F51BE0}">
      <dsp:nvSpPr>
        <dsp:cNvPr id="0" name=""/>
        <dsp:cNvSpPr/>
      </dsp:nvSpPr>
      <dsp:spPr>
        <a:xfrm>
          <a:off x="521514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88AD283-7E71-4851-B951-1E1260306F95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Identificar aplicaciones prácticas para cada método.</a:t>
          </a:r>
          <a:endParaRPr lang="en-US" sz="2300" kern="1200"/>
        </a:p>
      </dsp:txBody>
      <dsp:txXfrm>
        <a:off x="1876546" y="2233578"/>
        <a:ext cx="3180375" cy="1349250"/>
      </dsp:txXfrm>
    </dsp:sp>
    <dsp:sp modelId="{F702D476-DCD4-4DD1-9BDC-B3B654AD5878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704ED27-9D8E-48AC-8732-2B9C4983FE56}">
      <dsp:nvSpPr>
        <dsp:cNvPr id="0" name=""/>
        <dsp:cNvSpPr/>
      </dsp:nvSpPr>
      <dsp:spPr>
        <a:xfrm>
          <a:off x="5894420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F67C77D-656A-4B2B-844E-4734B19A7CF0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300" kern="1200"/>
            <a:t>Comparar y contrastar métodos.</a:t>
          </a:r>
          <a:endParaRPr lang="en-US" sz="2300" kern="1200"/>
        </a:p>
      </dsp:txBody>
      <dsp:txXfrm>
        <a:off x="7249453" y="2233578"/>
        <a:ext cx="3180375" cy="134925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450D34-CD71-4D81-BACF-CF23AC65D7FA}">
      <dsp:nvSpPr>
        <dsp:cNvPr id="0" name=""/>
        <dsp:cNvSpPr/>
      </dsp:nvSpPr>
      <dsp:spPr>
        <a:xfrm>
          <a:off x="113437" y="1436610"/>
          <a:ext cx="777000" cy="777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3D2A2E8-C2F3-43EE-9A5C-DB280A86ABCF}">
      <dsp:nvSpPr>
        <dsp:cNvPr id="0" name=""/>
        <dsp:cNvSpPr/>
      </dsp:nvSpPr>
      <dsp:spPr>
        <a:xfrm>
          <a:off x="276607" y="1599780"/>
          <a:ext cx="450660" cy="45066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6A8956-33F2-4AF6-9951-40F0EA3A58EF}">
      <dsp:nvSpPr>
        <dsp:cNvPr id="0" name=""/>
        <dsp:cNvSpPr/>
      </dsp:nvSpPr>
      <dsp:spPr>
        <a:xfrm>
          <a:off x="1056937" y="1436610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/>
            <a:t>Reduce la dimensionalidad de los datos.</a:t>
          </a:r>
          <a:endParaRPr lang="en-US" sz="1400" kern="1200"/>
        </a:p>
      </dsp:txBody>
      <dsp:txXfrm>
        <a:off x="1056937" y="1436610"/>
        <a:ext cx="1831499" cy="777000"/>
      </dsp:txXfrm>
    </dsp:sp>
    <dsp:sp modelId="{9AF32F96-EBFA-4240-BAC1-9509A61EEE11}">
      <dsp:nvSpPr>
        <dsp:cNvPr id="0" name=""/>
        <dsp:cNvSpPr/>
      </dsp:nvSpPr>
      <dsp:spPr>
        <a:xfrm>
          <a:off x="3207562" y="1436610"/>
          <a:ext cx="777000" cy="777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4E640F-FDD5-450E-8EA5-DF6C6613C05B}">
      <dsp:nvSpPr>
        <dsp:cNvPr id="0" name=""/>
        <dsp:cNvSpPr/>
      </dsp:nvSpPr>
      <dsp:spPr>
        <a:xfrm>
          <a:off x="3370732" y="1599780"/>
          <a:ext cx="450660" cy="45066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42E1C1-2886-4945-8523-2F4A92C94068}">
      <dsp:nvSpPr>
        <dsp:cNvPr id="0" name=""/>
        <dsp:cNvSpPr/>
      </dsp:nvSpPr>
      <dsp:spPr>
        <a:xfrm>
          <a:off x="4151062" y="1436610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/>
            <a:t>Ayuda a eliminar el ruido y la redundancia.</a:t>
          </a:r>
          <a:endParaRPr lang="en-US" sz="1400" kern="1200"/>
        </a:p>
      </dsp:txBody>
      <dsp:txXfrm>
        <a:off x="4151062" y="1436610"/>
        <a:ext cx="1831499" cy="777000"/>
      </dsp:txXfrm>
    </dsp:sp>
    <dsp:sp modelId="{1379819C-2DD4-40D7-9960-FFA2B496B477}">
      <dsp:nvSpPr>
        <dsp:cNvPr id="0" name=""/>
        <dsp:cNvSpPr/>
      </dsp:nvSpPr>
      <dsp:spPr>
        <a:xfrm>
          <a:off x="113437" y="3120390"/>
          <a:ext cx="777000" cy="777000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05CCCA7-DCBD-4DD2-BDDE-6F7A71854268}">
      <dsp:nvSpPr>
        <dsp:cNvPr id="0" name=""/>
        <dsp:cNvSpPr/>
      </dsp:nvSpPr>
      <dsp:spPr>
        <a:xfrm>
          <a:off x="276607" y="3283559"/>
          <a:ext cx="450660" cy="45066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2AB40AB-C9C7-438B-8133-97FEBB1E33DF}">
      <dsp:nvSpPr>
        <dsp:cNvPr id="0" name=""/>
        <dsp:cNvSpPr/>
      </dsp:nvSpPr>
      <dsp:spPr>
        <a:xfrm>
          <a:off x="1056937" y="3120390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/>
            <a:t>Facilita la visualización y el análisis de datos complejos.</a:t>
          </a:r>
          <a:endParaRPr lang="en-US" sz="1400" kern="1200"/>
        </a:p>
      </dsp:txBody>
      <dsp:txXfrm>
        <a:off x="1056937" y="3120390"/>
        <a:ext cx="1831499" cy="777000"/>
      </dsp:txXfrm>
    </dsp:sp>
    <dsp:sp modelId="{D04C820B-3D5E-4431-8B86-AA14E93BBD65}">
      <dsp:nvSpPr>
        <dsp:cNvPr id="0" name=""/>
        <dsp:cNvSpPr/>
      </dsp:nvSpPr>
      <dsp:spPr>
        <a:xfrm>
          <a:off x="3207562" y="3120390"/>
          <a:ext cx="777000" cy="77700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40CB1D-C6AD-4D70-B26F-BBB29A112ABB}">
      <dsp:nvSpPr>
        <dsp:cNvPr id="0" name=""/>
        <dsp:cNvSpPr/>
      </dsp:nvSpPr>
      <dsp:spPr>
        <a:xfrm>
          <a:off x="3370732" y="3283559"/>
          <a:ext cx="450660" cy="45066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FF4018-7E27-4D17-8D92-F624350FDD53}">
      <dsp:nvSpPr>
        <dsp:cNvPr id="0" name=""/>
        <dsp:cNvSpPr/>
      </dsp:nvSpPr>
      <dsp:spPr>
        <a:xfrm>
          <a:off x="4151062" y="3120390"/>
          <a:ext cx="1831499" cy="777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400" kern="1200"/>
            <a:t>Mejora la eficiencia computacional de otros algoritmos de machine learning.</a:t>
          </a:r>
          <a:endParaRPr lang="en-US" sz="1400" kern="1200"/>
        </a:p>
      </dsp:txBody>
      <dsp:txXfrm>
        <a:off x="4151062" y="3120390"/>
        <a:ext cx="1831499" cy="77700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9FCAC9A-F339-4646-88D3-023D8DAF35C8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CB7F352-B9C1-4CE8-B42B-7D63F37FE4E4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0EEABE-8064-4A20-BA8C-134827B67405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Algoritmo de aprendizaje no supervisado.</a:t>
          </a:r>
          <a:endParaRPr lang="en-US" sz="2400" kern="1200"/>
        </a:p>
      </dsp:txBody>
      <dsp:txXfrm>
        <a:off x="1505182" y="556"/>
        <a:ext cx="5352817" cy="1303188"/>
      </dsp:txXfrm>
    </dsp:sp>
    <dsp:sp modelId="{2568B2F0-0E50-4ED3-AF2B-9F9FC17EE56F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B8B7562-3CE9-4DFA-ACB6-D8617E461997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5629F7-6791-4B48-A1EB-B6F87FB81DE0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Se utiliza para reglas de asociación.</a:t>
          </a:r>
          <a:endParaRPr lang="en-US" sz="2400" kern="1200"/>
        </a:p>
      </dsp:txBody>
      <dsp:txXfrm>
        <a:off x="1505182" y="1629542"/>
        <a:ext cx="5352817" cy="1303188"/>
      </dsp:txXfrm>
    </dsp:sp>
    <dsp:sp modelId="{14FF7E6E-02DF-4D85-B98A-EC6B239142BC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3B4E58-A1C5-47E5-B0FF-DD0C139CB0F6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8F85BA-6D1E-49CD-BEA3-ACBD5960DEBB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Identifica conjunto de ítems frecuentes y construye reglas de asociación. </a:t>
          </a:r>
          <a:endParaRPr lang="en-US" sz="2400" kern="1200"/>
        </a:p>
      </dsp:txBody>
      <dsp:txXfrm>
        <a:off x="1505182" y="3258528"/>
        <a:ext cx="5352817" cy="1303188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D9EF292-F2C9-AF40-9E16-390DC0706C1E}">
      <dsp:nvSpPr>
        <dsp:cNvPr id="0" name=""/>
        <dsp:cNvSpPr/>
      </dsp:nvSpPr>
      <dsp:spPr>
        <a:xfrm>
          <a:off x="0" y="556"/>
          <a:ext cx="68580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3657D-823E-4943-97C9-69853DF1E4CF}">
      <dsp:nvSpPr>
        <dsp:cNvPr id="0" name=""/>
        <dsp:cNvSpPr/>
      </dsp:nvSpPr>
      <dsp:spPr>
        <a:xfrm>
          <a:off x="0" y="556"/>
          <a:ext cx="6858000" cy="9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Antecedent support: El % de las transacciones contienen el antecedente.</a:t>
          </a:r>
          <a:endParaRPr lang="en-US" sz="2100" kern="1200"/>
        </a:p>
      </dsp:txBody>
      <dsp:txXfrm>
        <a:off x="0" y="556"/>
        <a:ext cx="6858000" cy="912232"/>
      </dsp:txXfrm>
    </dsp:sp>
    <dsp:sp modelId="{7DCD7F95-5439-6D48-98CC-5CB2D97A446A}">
      <dsp:nvSpPr>
        <dsp:cNvPr id="0" name=""/>
        <dsp:cNvSpPr/>
      </dsp:nvSpPr>
      <dsp:spPr>
        <a:xfrm>
          <a:off x="0" y="912788"/>
          <a:ext cx="68580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A418A3C-F468-BF49-A13D-C1379F1A777D}">
      <dsp:nvSpPr>
        <dsp:cNvPr id="0" name=""/>
        <dsp:cNvSpPr/>
      </dsp:nvSpPr>
      <dsp:spPr>
        <a:xfrm>
          <a:off x="0" y="912788"/>
          <a:ext cx="6858000" cy="9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Consequent support: El % de las transacciones contienen el consecuente.</a:t>
          </a:r>
          <a:endParaRPr lang="en-US" sz="2100" kern="1200"/>
        </a:p>
      </dsp:txBody>
      <dsp:txXfrm>
        <a:off x="0" y="912788"/>
        <a:ext cx="6858000" cy="912232"/>
      </dsp:txXfrm>
    </dsp:sp>
    <dsp:sp modelId="{A42918B8-B76E-EE49-BA4A-BFC7E4786E30}">
      <dsp:nvSpPr>
        <dsp:cNvPr id="0" name=""/>
        <dsp:cNvSpPr/>
      </dsp:nvSpPr>
      <dsp:spPr>
        <a:xfrm>
          <a:off x="0" y="1825020"/>
          <a:ext cx="68580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2DFDCB-E17B-B044-89B0-EB2354C7E1F1}">
      <dsp:nvSpPr>
        <dsp:cNvPr id="0" name=""/>
        <dsp:cNvSpPr/>
      </dsp:nvSpPr>
      <dsp:spPr>
        <a:xfrm>
          <a:off x="0" y="1825020"/>
          <a:ext cx="6858000" cy="9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Support: El % de las transacciones contienen ambos, antecedente y consecuente.</a:t>
          </a:r>
          <a:endParaRPr lang="en-US" sz="2100" kern="1200"/>
        </a:p>
      </dsp:txBody>
      <dsp:txXfrm>
        <a:off x="0" y="1825020"/>
        <a:ext cx="6858000" cy="912232"/>
      </dsp:txXfrm>
    </dsp:sp>
    <dsp:sp modelId="{F8F62871-54AC-E24C-9B84-911931BF8847}">
      <dsp:nvSpPr>
        <dsp:cNvPr id="0" name=""/>
        <dsp:cNvSpPr/>
      </dsp:nvSpPr>
      <dsp:spPr>
        <a:xfrm>
          <a:off x="0" y="2737253"/>
          <a:ext cx="68580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EE00B1-4E6E-4141-89C9-1B504991C93A}">
      <dsp:nvSpPr>
        <dsp:cNvPr id="0" name=""/>
        <dsp:cNvSpPr/>
      </dsp:nvSpPr>
      <dsp:spPr>
        <a:xfrm>
          <a:off x="0" y="2737253"/>
          <a:ext cx="6858000" cy="9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Confidence: El % de las transacciones que contienen el antecedente también contienen el consecuente.</a:t>
          </a:r>
          <a:endParaRPr lang="en-US" sz="2100" kern="1200"/>
        </a:p>
      </dsp:txBody>
      <dsp:txXfrm>
        <a:off x="0" y="2737253"/>
        <a:ext cx="6858000" cy="912232"/>
      </dsp:txXfrm>
    </dsp:sp>
    <dsp:sp modelId="{53579CC0-FC00-E245-9E6D-422640FB9F96}">
      <dsp:nvSpPr>
        <dsp:cNvPr id="0" name=""/>
        <dsp:cNvSpPr/>
      </dsp:nvSpPr>
      <dsp:spPr>
        <a:xfrm>
          <a:off x="0" y="3649485"/>
          <a:ext cx="68580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9616B-12A0-0C4A-BED9-308DCFF2C957}">
      <dsp:nvSpPr>
        <dsp:cNvPr id="0" name=""/>
        <dsp:cNvSpPr/>
      </dsp:nvSpPr>
      <dsp:spPr>
        <a:xfrm>
          <a:off x="0" y="3649485"/>
          <a:ext cx="6858000" cy="91223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 dirty="0" err="1"/>
            <a:t>Lift</a:t>
          </a:r>
          <a:r>
            <a:rPr lang="es-ES_tradnl" sz="2100" kern="1200" dirty="0"/>
            <a:t>: La probabilidad de comprar el consecuente dado que el antecedente fue comprado</a:t>
          </a:r>
          <a:endParaRPr lang="en-US" sz="2100" kern="1200" dirty="0"/>
        </a:p>
      </dsp:txBody>
      <dsp:txXfrm>
        <a:off x="0" y="3649485"/>
        <a:ext cx="6858000" cy="912232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807B1B-11C8-0E41-B2B8-4C5CF4CB3E8C}">
      <dsp:nvSpPr>
        <dsp:cNvPr id="0" name=""/>
        <dsp:cNvSpPr/>
      </dsp:nvSpPr>
      <dsp:spPr>
        <a:xfrm>
          <a:off x="0" y="27401"/>
          <a:ext cx="6858000" cy="139113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800" kern="1200"/>
            <a:t>Retail.</a:t>
          </a:r>
          <a:endParaRPr lang="en-US" sz="5800" kern="1200"/>
        </a:p>
      </dsp:txBody>
      <dsp:txXfrm>
        <a:off x="67909" y="95310"/>
        <a:ext cx="6722182" cy="1255312"/>
      </dsp:txXfrm>
    </dsp:sp>
    <dsp:sp modelId="{476298ED-BB45-314C-9EEE-E6D1984721CE}">
      <dsp:nvSpPr>
        <dsp:cNvPr id="0" name=""/>
        <dsp:cNvSpPr/>
      </dsp:nvSpPr>
      <dsp:spPr>
        <a:xfrm>
          <a:off x="0" y="1585572"/>
          <a:ext cx="6858000" cy="1391130"/>
        </a:xfrm>
        <a:prstGeom prst="roundRect">
          <a:avLst/>
        </a:prstGeom>
        <a:solidFill>
          <a:schemeClr val="accent2">
            <a:hueOff val="-757223"/>
            <a:satOff val="-256"/>
            <a:lumOff val="333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800" kern="1200"/>
            <a:t>Marketing.</a:t>
          </a:r>
          <a:endParaRPr lang="en-US" sz="5800" kern="1200"/>
        </a:p>
      </dsp:txBody>
      <dsp:txXfrm>
        <a:off x="67909" y="1653481"/>
        <a:ext cx="6722182" cy="1255312"/>
      </dsp:txXfrm>
    </dsp:sp>
    <dsp:sp modelId="{DC3E31A3-C431-514C-B30B-84F3DF446811}">
      <dsp:nvSpPr>
        <dsp:cNvPr id="0" name=""/>
        <dsp:cNvSpPr/>
      </dsp:nvSpPr>
      <dsp:spPr>
        <a:xfrm>
          <a:off x="0" y="3143742"/>
          <a:ext cx="6858000" cy="1391130"/>
        </a:xfrm>
        <a:prstGeom prst="roundRect">
          <a:avLst/>
        </a:prstGeom>
        <a:solidFill>
          <a:schemeClr val="accent2">
            <a:hueOff val="-1514445"/>
            <a:satOff val="-513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0980" tIns="220980" rIns="220980" bIns="220980" numCol="1" spcCol="1270" anchor="ctr" anchorCtr="0">
          <a:noAutofit/>
        </a:bodyPr>
        <a:lstStyle/>
        <a:p>
          <a:pPr marL="0" lvl="0" indent="0" algn="l" defTabSz="2578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5800" kern="1200"/>
            <a:t>Fraude.</a:t>
          </a:r>
          <a:endParaRPr lang="en-US" sz="5800" kern="1200"/>
        </a:p>
      </dsp:txBody>
      <dsp:txXfrm>
        <a:off x="67909" y="3211651"/>
        <a:ext cx="6722182" cy="1255312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6924ED-BBBA-4AC8-9235-CAAADCA5112E}">
      <dsp:nvSpPr>
        <dsp:cNvPr id="0" name=""/>
        <dsp:cNvSpPr/>
      </dsp:nvSpPr>
      <dsp:spPr>
        <a:xfrm>
          <a:off x="617625" y="661137"/>
          <a:ext cx="1921500" cy="19215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E0998C-85CB-41C6-85CC-1E8050DAAFE8}">
      <dsp:nvSpPr>
        <dsp:cNvPr id="0" name=""/>
        <dsp:cNvSpPr/>
      </dsp:nvSpPr>
      <dsp:spPr>
        <a:xfrm>
          <a:off x="1027125" y="1070637"/>
          <a:ext cx="1102499" cy="110249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BC5855-8C38-47DE-A7E7-073EE3668D54}">
      <dsp:nvSpPr>
        <dsp:cNvPr id="0" name=""/>
        <dsp:cNvSpPr/>
      </dsp:nvSpPr>
      <dsp:spPr>
        <a:xfrm>
          <a:off x="3375" y="3181136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700" kern="1200"/>
            <a:t>Fácil de entender e implementar.</a:t>
          </a:r>
          <a:endParaRPr lang="en-US" sz="1700" kern="1200"/>
        </a:p>
      </dsp:txBody>
      <dsp:txXfrm>
        <a:off x="3375" y="3181136"/>
        <a:ext cx="3150000" cy="720000"/>
      </dsp:txXfrm>
    </dsp:sp>
    <dsp:sp modelId="{3932E093-E312-4EAB-A549-1C21DB116F24}">
      <dsp:nvSpPr>
        <dsp:cNvPr id="0" name=""/>
        <dsp:cNvSpPr/>
      </dsp:nvSpPr>
      <dsp:spPr>
        <a:xfrm>
          <a:off x="4318875" y="661137"/>
          <a:ext cx="1921500" cy="19215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E0823A-309E-4613-A743-93DC2D5A94AD}">
      <dsp:nvSpPr>
        <dsp:cNvPr id="0" name=""/>
        <dsp:cNvSpPr/>
      </dsp:nvSpPr>
      <dsp:spPr>
        <a:xfrm>
          <a:off x="4728375" y="1070637"/>
          <a:ext cx="1102499" cy="110249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755D4-515C-4614-B513-D7A3BC05FF25}">
      <dsp:nvSpPr>
        <dsp:cNvPr id="0" name=""/>
        <dsp:cNvSpPr/>
      </dsp:nvSpPr>
      <dsp:spPr>
        <a:xfrm>
          <a:off x="3704625" y="3181136"/>
          <a:ext cx="315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700" kern="1200"/>
            <a:t>Útil para descubrir relaciones interesantes entre ítems.</a:t>
          </a:r>
          <a:endParaRPr lang="en-US" sz="1700" kern="1200"/>
        </a:p>
      </dsp:txBody>
      <dsp:txXfrm>
        <a:off x="3704625" y="3181136"/>
        <a:ext cx="315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574987E-2917-1445-B8BB-F460D0137609}">
      <dsp:nvSpPr>
        <dsp:cNvPr id="0" name=""/>
        <dsp:cNvSpPr/>
      </dsp:nvSpPr>
      <dsp:spPr>
        <a:xfrm>
          <a:off x="0" y="402386"/>
          <a:ext cx="6858000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520700" rIns="53225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500" kern="1200" dirty="0"/>
            <a:t>Fundamentales para tareas de </a:t>
          </a:r>
          <a:r>
            <a:rPr lang="es-ES_tradnl" sz="2500" b="1" kern="1200" dirty="0"/>
            <a:t>clasificación</a:t>
          </a:r>
          <a:r>
            <a:rPr lang="es-ES_tradnl" sz="2500" kern="1200" dirty="0"/>
            <a:t> y </a:t>
          </a:r>
          <a:r>
            <a:rPr lang="es-ES_tradnl" sz="2500" b="1" kern="1200" dirty="0"/>
            <a:t>regresión</a:t>
          </a:r>
          <a:r>
            <a:rPr lang="es-ES_tradnl" sz="2500" kern="1200" dirty="0"/>
            <a:t>.</a:t>
          </a:r>
          <a:endParaRPr lang="en-US" sz="2500" kern="1200" dirty="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500" kern="1200"/>
            <a:t>Se dispone de datos etiquetados.</a:t>
          </a:r>
          <a:endParaRPr lang="en-US" sz="2500" kern="1200"/>
        </a:p>
      </dsp:txBody>
      <dsp:txXfrm>
        <a:off x="0" y="402386"/>
        <a:ext cx="6858000" cy="1811250"/>
      </dsp:txXfrm>
    </dsp:sp>
    <dsp:sp modelId="{E35DDC40-F62C-9744-8A73-2F0D5E9212A8}">
      <dsp:nvSpPr>
        <dsp:cNvPr id="0" name=""/>
        <dsp:cNvSpPr/>
      </dsp:nvSpPr>
      <dsp:spPr>
        <a:xfrm>
          <a:off x="342900" y="33386"/>
          <a:ext cx="4800600" cy="7380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/>
            <a:t>Aprendizaje Supervisado: </a:t>
          </a:r>
          <a:endParaRPr lang="en-US" sz="2500" kern="1200"/>
        </a:p>
      </dsp:txBody>
      <dsp:txXfrm>
        <a:off x="378926" y="69412"/>
        <a:ext cx="4728548" cy="665948"/>
      </dsp:txXfrm>
    </dsp:sp>
    <dsp:sp modelId="{9CCEED5D-DA9A-0946-B202-3BB7B9DE5C12}">
      <dsp:nvSpPr>
        <dsp:cNvPr id="0" name=""/>
        <dsp:cNvSpPr/>
      </dsp:nvSpPr>
      <dsp:spPr>
        <a:xfrm>
          <a:off x="0" y="2717636"/>
          <a:ext cx="6858000" cy="18112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520700" rIns="532257" bIns="17780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500" kern="1200"/>
            <a:t>Cruciales para la exploración y reducción de dimensionalidad.</a:t>
          </a:r>
          <a:endParaRPr lang="en-US" sz="2500" kern="1200"/>
        </a:p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500" kern="1200"/>
            <a:t>No hay datos etiquetados.</a:t>
          </a:r>
          <a:endParaRPr lang="en-US" sz="2500" kern="1200"/>
        </a:p>
      </dsp:txBody>
      <dsp:txXfrm>
        <a:off x="0" y="2717636"/>
        <a:ext cx="6858000" cy="1811250"/>
      </dsp:txXfrm>
    </dsp:sp>
    <dsp:sp modelId="{3098A659-7970-0746-8E43-F236AAE86ABA}">
      <dsp:nvSpPr>
        <dsp:cNvPr id="0" name=""/>
        <dsp:cNvSpPr/>
      </dsp:nvSpPr>
      <dsp:spPr>
        <a:xfrm>
          <a:off x="342900" y="2348636"/>
          <a:ext cx="4800600" cy="73800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/>
            <a:t>Aprendizaje No Supervisado:</a:t>
          </a:r>
          <a:endParaRPr lang="en-US" sz="2500" kern="1200"/>
        </a:p>
      </dsp:txBody>
      <dsp:txXfrm>
        <a:off x="378926" y="2384662"/>
        <a:ext cx="4728548" cy="6659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491CF1B-8691-4013-B622-26A0814D6A26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3D398F-CFB8-4CA0-B139-E7FFBCE0369A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971025-F284-4401-ACF9-A4515215E485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/>
            <a:t>Algoritmo de aprendizaje supervisado.</a:t>
          </a:r>
          <a:endParaRPr lang="en-US" sz="2500" kern="1200"/>
        </a:p>
      </dsp:txBody>
      <dsp:txXfrm>
        <a:off x="1505182" y="556"/>
        <a:ext cx="5352817" cy="1303188"/>
      </dsp:txXfrm>
    </dsp:sp>
    <dsp:sp modelId="{4B35E2A3-AD5C-4408-8508-66DC8403AEAC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2D4DA-F50B-4985-83E0-41E4B1D8F702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6E5629-4FEE-450E-867C-09ACA8C5AEED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/>
            <a:t>Utilizado para Clasificación y Regresión.</a:t>
          </a:r>
          <a:endParaRPr lang="en-US" sz="2500" kern="1200"/>
        </a:p>
      </dsp:txBody>
      <dsp:txXfrm>
        <a:off x="1505182" y="1629542"/>
        <a:ext cx="5352817" cy="1303188"/>
      </dsp:txXfrm>
    </dsp:sp>
    <dsp:sp modelId="{DE0405F3-8B4C-4439-A19D-B71627286CB0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5F1CE9-23CE-41DA-BD33-5BE6299B1F8E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FB4151-598E-4AF7-BFA0-E8291EF1B44F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500" kern="1200"/>
            <a:t>Premisa Básica es que puntos similares estén cerca.</a:t>
          </a:r>
          <a:endParaRPr lang="en-US" sz="2500" kern="1200"/>
        </a:p>
      </dsp:txBody>
      <dsp:txXfrm>
        <a:off x="1505182" y="3258528"/>
        <a:ext cx="5352817" cy="130318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5F3A49-1F9A-AD46-9D16-D28C7E9B679E}">
      <dsp:nvSpPr>
        <dsp:cNvPr id="0" name=""/>
        <dsp:cNvSpPr/>
      </dsp:nvSpPr>
      <dsp:spPr>
        <a:xfrm>
          <a:off x="381000" y="0"/>
          <a:ext cx="5334000" cy="5334000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EF64234-EA58-DD49-ABFC-7A596CD3989B}">
      <dsp:nvSpPr>
        <dsp:cNvPr id="0" name=""/>
        <dsp:cNvSpPr/>
      </dsp:nvSpPr>
      <dsp:spPr>
        <a:xfrm>
          <a:off x="887730" y="506729"/>
          <a:ext cx="2080260" cy="208026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150 registros.</a:t>
          </a:r>
          <a:endParaRPr lang="en-US" sz="2000" kern="1200"/>
        </a:p>
      </dsp:txBody>
      <dsp:txXfrm>
        <a:off x="989280" y="608279"/>
        <a:ext cx="1877160" cy="1877160"/>
      </dsp:txXfrm>
    </dsp:sp>
    <dsp:sp modelId="{DBAE5F99-861E-A041-8086-FBD43F867465}">
      <dsp:nvSpPr>
        <dsp:cNvPr id="0" name=""/>
        <dsp:cNvSpPr/>
      </dsp:nvSpPr>
      <dsp:spPr>
        <a:xfrm>
          <a:off x="3128010" y="506729"/>
          <a:ext cx="2080260" cy="208026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4 características.</a:t>
          </a:r>
          <a:endParaRPr lang="en-US" sz="2000" kern="1200"/>
        </a:p>
      </dsp:txBody>
      <dsp:txXfrm>
        <a:off x="3229560" y="608279"/>
        <a:ext cx="1877160" cy="1877160"/>
      </dsp:txXfrm>
    </dsp:sp>
    <dsp:sp modelId="{DEF92020-115A-B140-AFDB-AE601E25D493}">
      <dsp:nvSpPr>
        <dsp:cNvPr id="0" name=""/>
        <dsp:cNvSpPr/>
      </dsp:nvSpPr>
      <dsp:spPr>
        <a:xfrm>
          <a:off x="887730" y="2747009"/>
          <a:ext cx="2080260" cy="2080260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Respuesta -&gt; tipo de iris.</a:t>
          </a:r>
          <a:endParaRPr lang="en-US" sz="2000" kern="1200"/>
        </a:p>
      </dsp:txBody>
      <dsp:txXfrm>
        <a:off x="989280" y="2848559"/>
        <a:ext cx="1877160" cy="1877160"/>
      </dsp:txXfrm>
    </dsp:sp>
    <dsp:sp modelId="{77C0A3B0-538B-1540-B693-DB88DBCA9918}">
      <dsp:nvSpPr>
        <dsp:cNvPr id="0" name=""/>
        <dsp:cNvSpPr/>
      </dsp:nvSpPr>
      <dsp:spPr>
        <a:xfrm>
          <a:off x="3128010" y="2747009"/>
          <a:ext cx="2080260" cy="208026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000" kern="1200"/>
            <a:t>Es un problema de clasificación.</a:t>
          </a:r>
          <a:endParaRPr lang="en-US" sz="2000" kern="1200"/>
        </a:p>
      </dsp:txBody>
      <dsp:txXfrm>
        <a:off x="3229560" y="2848559"/>
        <a:ext cx="1877160" cy="187716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59A651E-E5EE-F245-9F5D-F061F79B87D7}">
      <dsp:nvSpPr>
        <dsp:cNvPr id="0" name=""/>
        <dsp:cNvSpPr/>
      </dsp:nvSpPr>
      <dsp:spPr>
        <a:xfrm>
          <a:off x="0" y="422187"/>
          <a:ext cx="6858000" cy="2041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562356" rIns="53225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700" kern="1200"/>
            <a:t>Reconocimiento de patrones.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700" kern="1200"/>
            <a:t>Clasificación de documentos.</a:t>
          </a:r>
          <a:endParaRPr lang="en-US" sz="2700" kern="1200"/>
        </a:p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700" kern="1200"/>
            <a:t>Detección de fraudes.</a:t>
          </a:r>
          <a:endParaRPr lang="en-US" sz="2700" kern="1200"/>
        </a:p>
      </dsp:txBody>
      <dsp:txXfrm>
        <a:off x="0" y="422187"/>
        <a:ext cx="6858000" cy="2041200"/>
      </dsp:txXfrm>
    </dsp:sp>
    <dsp:sp modelId="{38E2D5FB-271D-8647-9B4A-9D1E956E9CF8}">
      <dsp:nvSpPr>
        <dsp:cNvPr id="0" name=""/>
        <dsp:cNvSpPr/>
      </dsp:nvSpPr>
      <dsp:spPr>
        <a:xfrm>
          <a:off x="342900" y="23667"/>
          <a:ext cx="4800600" cy="797039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/>
            <a:t>Clasificación:</a:t>
          </a:r>
          <a:endParaRPr lang="en-US" sz="2700" kern="1200"/>
        </a:p>
      </dsp:txBody>
      <dsp:txXfrm>
        <a:off x="381808" y="62575"/>
        <a:ext cx="4722784" cy="719223"/>
      </dsp:txXfrm>
    </dsp:sp>
    <dsp:sp modelId="{7FB61518-2DFD-CF4D-A9E9-DC15F3350A7F}">
      <dsp:nvSpPr>
        <dsp:cNvPr id="0" name=""/>
        <dsp:cNvSpPr/>
      </dsp:nvSpPr>
      <dsp:spPr>
        <a:xfrm>
          <a:off x="0" y="3007707"/>
          <a:ext cx="6858000" cy="15309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514445"/>
              <a:satOff val="-513"/>
              <a:lumOff val="6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2257" tIns="562356" rIns="532257" bIns="192024" numCol="1" spcCol="1270" anchor="t" anchorCtr="0">
          <a:noAutofit/>
        </a:bodyPr>
        <a:lstStyle/>
        <a:p>
          <a:pPr marL="228600" lvl="1" indent="-228600" algn="l" defTabSz="12001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_tradnl" sz="2700" kern="1200"/>
            <a:t>Valores continuos (precios, temperaturas)</a:t>
          </a:r>
          <a:endParaRPr lang="en-US" sz="2700" kern="1200"/>
        </a:p>
      </dsp:txBody>
      <dsp:txXfrm>
        <a:off x="0" y="3007707"/>
        <a:ext cx="6858000" cy="1530900"/>
      </dsp:txXfrm>
    </dsp:sp>
    <dsp:sp modelId="{6A2952DF-8592-FA47-A498-60E3F583393F}">
      <dsp:nvSpPr>
        <dsp:cNvPr id="0" name=""/>
        <dsp:cNvSpPr/>
      </dsp:nvSpPr>
      <dsp:spPr>
        <a:xfrm>
          <a:off x="342900" y="2609187"/>
          <a:ext cx="4800600" cy="797039"/>
        </a:xfrm>
        <a:prstGeom prst="roundRect">
          <a:avLst/>
        </a:prstGeom>
        <a:solidFill>
          <a:schemeClr val="accent2">
            <a:hueOff val="-1514445"/>
            <a:satOff val="-513"/>
            <a:lumOff val="666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1451" tIns="0" rIns="181451" bIns="0" numCol="1" spcCol="1270" anchor="ctr" anchorCtr="0">
          <a:noAutofit/>
        </a:bodyPr>
        <a:lstStyle/>
        <a:p>
          <a:pPr marL="0" lvl="0" indent="0" algn="l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700" kern="1200"/>
            <a:t>Regresión:</a:t>
          </a:r>
          <a:endParaRPr lang="en-US" sz="2700" kern="1200"/>
        </a:p>
      </dsp:txBody>
      <dsp:txXfrm>
        <a:off x="381808" y="2648095"/>
        <a:ext cx="4722784" cy="71922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D1A247-9CC8-5F48-B273-DD4FCB887FE5}">
      <dsp:nvSpPr>
        <dsp:cNvPr id="0" name=""/>
        <dsp:cNvSpPr/>
      </dsp:nvSpPr>
      <dsp:spPr>
        <a:xfrm>
          <a:off x="0" y="2227"/>
          <a:ext cx="6858000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452B34-9CCC-6148-8B7D-0C16223D402E}">
      <dsp:nvSpPr>
        <dsp:cNvPr id="0" name=""/>
        <dsp:cNvSpPr/>
      </dsp:nvSpPr>
      <dsp:spPr>
        <a:xfrm>
          <a:off x="0" y="2227"/>
          <a:ext cx="6858000" cy="151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200" kern="1200" dirty="0"/>
            <a:t>Fácil de entender e implementar.</a:t>
          </a:r>
          <a:endParaRPr lang="en-US" sz="4200" kern="1200" dirty="0"/>
        </a:p>
      </dsp:txBody>
      <dsp:txXfrm>
        <a:off x="0" y="2227"/>
        <a:ext cx="6858000" cy="1519272"/>
      </dsp:txXfrm>
    </dsp:sp>
    <dsp:sp modelId="{F9D02343-03CA-3A44-BBAE-5A8663DD13EE}">
      <dsp:nvSpPr>
        <dsp:cNvPr id="0" name=""/>
        <dsp:cNvSpPr/>
      </dsp:nvSpPr>
      <dsp:spPr>
        <a:xfrm>
          <a:off x="0" y="1521500"/>
          <a:ext cx="6858000" cy="0"/>
        </a:xfrm>
        <a:prstGeom prst="line">
          <a:avLst/>
        </a:prstGeom>
        <a:solidFill>
          <a:schemeClr val="accent2">
            <a:hueOff val="-757223"/>
            <a:satOff val="-256"/>
            <a:lumOff val="3334"/>
            <a:alphaOff val="0"/>
          </a:schemeClr>
        </a:solidFill>
        <a:ln w="12700" cap="flat" cmpd="sng" algn="ctr">
          <a:solidFill>
            <a:schemeClr val="accent2">
              <a:hueOff val="-757223"/>
              <a:satOff val="-256"/>
              <a:lumOff val="333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7D6FA1-8D91-834E-8A9F-EEBB1AB25DF5}">
      <dsp:nvSpPr>
        <dsp:cNvPr id="0" name=""/>
        <dsp:cNvSpPr/>
      </dsp:nvSpPr>
      <dsp:spPr>
        <a:xfrm>
          <a:off x="0" y="1521500"/>
          <a:ext cx="6858000" cy="151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200" kern="1200"/>
            <a:t>No requiere un proceso de entrenamiento.</a:t>
          </a:r>
          <a:endParaRPr lang="en-US" sz="4200" kern="1200"/>
        </a:p>
      </dsp:txBody>
      <dsp:txXfrm>
        <a:off x="0" y="1521500"/>
        <a:ext cx="6858000" cy="1519272"/>
      </dsp:txXfrm>
    </dsp:sp>
    <dsp:sp modelId="{617A5D39-F286-A543-8C58-ECCBB740B984}">
      <dsp:nvSpPr>
        <dsp:cNvPr id="0" name=""/>
        <dsp:cNvSpPr/>
      </dsp:nvSpPr>
      <dsp:spPr>
        <a:xfrm>
          <a:off x="0" y="3040773"/>
          <a:ext cx="6858000" cy="0"/>
        </a:xfrm>
        <a:prstGeom prst="line">
          <a:avLst/>
        </a:prstGeom>
        <a:solidFill>
          <a:schemeClr val="accent2">
            <a:hueOff val="-1514445"/>
            <a:satOff val="-513"/>
            <a:lumOff val="6667"/>
            <a:alphaOff val="0"/>
          </a:schemeClr>
        </a:solidFill>
        <a:ln w="12700" cap="flat" cmpd="sng" algn="ctr">
          <a:solidFill>
            <a:schemeClr val="accent2">
              <a:hueOff val="-1514445"/>
              <a:satOff val="-513"/>
              <a:lumOff val="666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56E0E30-F8F8-5048-AA7A-B8C55131FDC9}">
      <dsp:nvSpPr>
        <dsp:cNvPr id="0" name=""/>
        <dsp:cNvSpPr/>
      </dsp:nvSpPr>
      <dsp:spPr>
        <a:xfrm>
          <a:off x="0" y="3040773"/>
          <a:ext cx="6858000" cy="151927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0020" tIns="160020" rIns="160020" bIns="160020" numCol="1" spcCol="1270" anchor="t" anchorCtr="0">
          <a:noAutofit/>
        </a:bodyPr>
        <a:lstStyle/>
        <a:p>
          <a:pPr marL="0" lvl="0" indent="0" algn="l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4200" kern="1200"/>
            <a:t>Efectivo con datos de baja dimensionalidad.</a:t>
          </a:r>
          <a:endParaRPr lang="en-US" sz="4200" kern="1200"/>
        </a:p>
      </dsp:txBody>
      <dsp:txXfrm>
        <a:off x="0" y="3040773"/>
        <a:ext cx="6858000" cy="151927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B85E05-7DF0-4337-AAB7-A7509324FBAE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CBB098-467B-45D9-803B-E1B701313AA3}">
      <dsp:nvSpPr>
        <dsp:cNvPr id="0" name=""/>
        <dsp:cNvSpPr/>
      </dsp:nvSpPr>
      <dsp:spPr>
        <a:xfrm>
          <a:off x="521514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0DDF32-D492-4BB9-A122-6A22FC50688A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Algoritmo de aprendizaje no supervisado .</a:t>
          </a:r>
          <a:endParaRPr lang="en-US" sz="2100" kern="1200"/>
        </a:p>
      </dsp:txBody>
      <dsp:txXfrm>
        <a:off x="1876546" y="235254"/>
        <a:ext cx="3180375" cy="1349250"/>
      </dsp:txXfrm>
    </dsp:sp>
    <dsp:sp modelId="{8257D0DA-FE2E-4636-B81C-4B2677B93107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42D92C-3D9A-4247-B287-6B2B4AF293C6}">
      <dsp:nvSpPr>
        <dsp:cNvPr id="0" name=""/>
        <dsp:cNvSpPr/>
      </dsp:nvSpPr>
      <dsp:spPr>
        <a:xfrm>
          <a:off x="5894420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22777E-6D18-437C-A3BD-A21A75CCDEA6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Utilizado para la reducción de dimensionalidad.</a:t>
          </a:r>
          <a:endParaRPr lang="en-US" sz="2100" kern="1200"/>
        </a:p>
      </dsp:txBody>
      <dsp:txXfrm>
        <a:off x="7249453" y="235254"/>
        <a:ext cx="3180375" cy="1349250"/>
      </dsp:txXfrm>
    </dsp:sp>
    <dsp:sp modelId="{3507FD57-4449-4795-A16C-FFC60F178A07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367D2C-C5C1-4279-85E9-9DDA12C847F5}">
      <dsp:nvSpPr>
        <dsp:cNvPr id="0" name=""/>
        <dsp:cNvSpPr/>
      </dsp:nvSpPr>
      <dsp:spPr>
        <a:xfrm>
          <a:off x="521514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9137377-88CB-416F-82CD-B4E874501E86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Transforma los datos a un nuevo espacio.</a:t>
          </a:r>
          <a:endParaRPr lang="en-US" sz="2100" kern="1200"/>
        </a:p>
      </dsp:txBody>
      <dsp:txXfrm>
        <a:off x="1876546" y="2233578"/>
        <a:ext cx="3180375" cy="1349250"/>
      </dsp:txXfrm>
    </dsp:sp>
    <dsp:sp modelId="{E334B8B7-0092-409D-9C5A-4C57BFA6499F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D70CDA-18E2-42B4-822E-D30046EA0422}">
      <dsp:nvSpPr>
        <dsp:cNvPr id="0" name=""/>
        <dsp:cNvSpPr/>
      </dsp:nvSpPr>
      <dsp:spPr>
        <a:xfrm>
          <a:off x="5894420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4D049-A3D4-45E3-B726-F78F10ABA18F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En este espacio los componentes principales capturan la mayor varianza de los datos.</a:t>
          </a:r>
          <a:endParaRPr lang="en-US" sz="2100" kern="1200"/>
        </a:p>
      </dsp:txBody>
      <dsp:txXfrm>
        <a:off x="7249453" y="2233578"/>
        <a:ext cx="3180375" cy="134925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BB2423-46FE-4034-8812-4C3CCA77584F}">
      <dsp:nvSpPr>
        <dsp:cNvPr id="0" name=""/>
        <dsp:cNvSpPr/>
      </dsp:nvSpPr>
      <dsp:spPr>
        <a:xfrm>
          <a:off x="238171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11739BA-C2CD-46A5-8D49-646CFC2FCDD1}">
      <dsp:nvSpPr>
        <dsp:cNvPr id="0" name=""/>
        <dsp:cNvSpPr/>
      </dsp:nvSpPr>
      <dsp:spPr>
        <a:xfrm>
          <a:off x="521514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C1B687D-CC0A-428C-9E78-3087DA71A4F0}">
      <dsp:nvSpPr>
        <dsp:cNvPr id="0" name=""/>
        <dsp:cNvSpPr/>
      </dsp:nvSpPr>
      <dsp:spPr>
        <a:xfrm>
          <a:off x="1876546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1797 registros.</a:t>
          </a:r>
          <a:endParaRPr lang="en-US" sz="2100" kern="1200"/>
        </a:p>
      </dsp:txBody>
      <dsp:txXfrm>
        <a:off x="1876546" y="235254"/>
        <a:ext cx="3180375" cy="1349250"/>
      </dsp:txXfrm>
    </dsp:sp>
    <dsp:sp modelId="{864BCE8B-A070-455C-84CB-E87115CC7DD4}">
      <dsp:nvSpPr>
        <dsp:cNvPr id="0" name=""/>
        <dsp:cNvSpPr/>
      </dsp:nvSpPr>
      <dsp:spPr>
        <a:xfrm>
          <a:off x="5611078" y="235254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0145A1-A080-45B9-93AA-E63CC955FA1D}">
      <dsp:nvSpPr>
        <dsp:cNvPr id="0" name=""/>
        <dsp:cNvSpPr/>
      </dsp:nvSpPr>
      <dsp:spPr>
        <a:xfrm>
          <a:off x="5894420" y="518596"/>
          <a:ext cx="782564" cy="78256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F97DB7-6B47-4A06-BD70-8230511BB407}">
      <dsp:nvSpPr>
        <dsp:cNvPr id="0" name=""/>
        <dsp:cNvSpPr/>
      </dsp:nvSpPr>
      <dsp:spPr>
        <a:xfrm>
          <a:off x="7249453" y="235254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64 características.</a:t>
          </a:r>
          <a:endParaRPr lang="en-US" sz="2100" kern="1200"/>
        </a:p>
      </dsp:txBody>
      <dsp:txXfrm>
        <a:off x="7249453" y="235254"/>
        <a:ext cx="3180375" cy="1349250"/>
      </dsp:txXfrm>
    </dsp:sp>
    <dsp:sp modelId="{5BAE2734-7A28-41EF-9BBE-21371A417DD3}">
      <dsp:nvSpPr>
        <dsp:cNvPr id="0" name=""/>
        <dsp:cNvSpPr/>
      </dsp:nvSpPr>
      <dsp:spPr>
        <a:xfrm>
          <a:off x="238171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BE26A6-3BBA-47AC-8EFD-9933AD9F63FD}">
      <dsp:nvSpPr>
        <dsp:cNvPr id="0" name=""/>
        <dsp:cNvSpPr/>
      </dsp:nvSpPr>
      <dsp:spPr>
        <a:xfrm>
          <a:off x="521514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4136E67-1DAB-432B-B11E-ABAC15017271}">
      <dsp:nvSpPr>
        <dsp:cNvPr id="0" name=""/>
        <dsp:cNvSpPr/>
      </dsp:nvSpPr>
      <dsp:spPr>
        <a:xfrm>
          <a:off x="1876546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Cada característica representa la intensidad de los pixeles de una imagen 8x8</a:t>
          </a:r>
          <a:endParaRPr lang="en-US" sz="2100" kern="1200"/>
        </a:p>
      </dsp:txBody>
      <dsp:txXfrm>
        <a:off x="1876546" y="2233578"/>
        <a:ext cx="3180375" cy="1349250"/>
      </dsp:txXfrm>
    </dsp:sp>
    <dsp:sp modelId="{0A81D21E-A7D2-4CBE-80EC-F07DF2AAE463}">
      <dsp:nvSpPr>
        <dsp:cNvPr id="0" name=""/>
        <dsp:cNvSpPr/>
      </dsp:nvSpPr>
      <dsp:spPr>
        <a:xfrm>
          <a:off x="5611078" y="2233578"/>
          <a:ext cx="1349250" cy="1349250"/>
        </a:xfrm>
        <a:prstGeom prst="ellipse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4F2ED6-C7C8-460C-A135-0A18E9B5E8EF}">
      <dsp:nvSpPr>
        <dsp:cNvPr id="0" name=""/>
        <dsp:cNvSpPr/>
      </dsp:nvSpPr>
      <dsp:spPr>
        <a:xfrm>
          <a:off x="5894420" y="2516921"/>
          <a:ext cx="782564" cy="78256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F6C044-CA21-49D1-A0C4-E2D60AE0201D}">
      <dsp:nvSpPr>
        <dsp:cNvPr id="0" name=""/>
        <dsp:cNvSpPr/>
      </dsp:nvSpPr>
      <dsp:spPr>
        <a:xfrm>
          <a:off x="7249453" y="2233578"/>
          <a:ext cx="3180375" cy="13492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100" kern="1200"/>
            <a:t>Digitos del 0 al 9.</a:t>
          </a:r>
          <a:endParaRPr lang="en-US" sz="2100" kern="1200"/>
        </a:p>
      </dsp:txBody>
      <dsp:txXfrm>
        <a:off x="7249453" y="2233578"/>
        <a:ext cx="3180375" cy="134925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13959-2085-40C2-9A3A-D785823C1470}">
      <dsp:nvSpPr>
        <dsp:cNvPr id="0" name=""/>
        <dsp:cNvSpPr/>
      </dsp:nvSpPr>
      <dsp:spPr>
        <a:xfrm>
          <a:off x="0" y="556"/>
          <a:ext cx="6858000" cy="130318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4B1A7E-9C04-46AC-A7DA-8612353B6A2F}">
      <dsp:nvSpPr>
        <dsp:cNvPr id="0" name=""/>
        <dsp:cNvSpPr/>
      </dsp:nvSpPr>
      <dsp:spPr>
        <a:xfrm>
          <a:off x="394214" y="293774"/>
          <a:ext cx="716753" cy="7167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96981E-0AB2-401A-A961-36266EAE83B4}">
      <dsp:nvSpPr>
        <dsp:cNvPr id="0" name=""/>
        <dsp:cNvSpPr/>
      </dsp:nvSpPr>
      <dsp:spPr>
        <a:xfrm>
          <a:off x="1505182" y="556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Visualización de datos en 2D o 3D para datos de alta dimensionalidad.</a:t>
          </a:r>
          <a:endParaRPr lang="en-US" sz="2400" kern="1200"/>
        </a:p>
      </dsp:txBody>
      <dsp:txXfrm>
        <a:off x="1505182" y="556"/>
        <a:ext cx="5352817" cy="1303188"/>
      </dsp:txXfrm>
    </dsp:sp>
    <dsp:sp modelId="{BE614750-F074-4266-BDBB-3DF6AF93F4C1}">
      <dsp:nvSpPr>
        <dsp:cNvPr id="0" name=""/>
        <dsp:cNvSpPr/>
      </dsp:nvSpPr>
      <dsp:spPr>
        <a:xfrm>
          <a:off x="0" y="1629542"/>
          <a:ext cx="6858000" cy="130318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CBADCCE-3916-492A-BAF4-8CD34B4EA21F}">
      <dsp:nvSpPr>
        <dsp:cNvPr id="0" name=""/>
        <dsp:cNvSpPr/>
      </dsp:nvSpPr>
      <dsp:spPr>
        <a:xfrm>
          <a:off x="394214" y="1922760"/>
          <a:ext cx="716753" cy="7167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E6F6CD-1CAB-4134-8943-65F9C75B1422}">
      <dsp:nvSpPr>
        <dsp:cNvPr id="0" name=""/>
        <dsp:cNvSpPr/>
      </dsp:nvSpPr>
      <dsp:spPr>
        <a:xfrm>
          <a:off x="1505182" y="1629542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Comprensión de datos para almacenamiento eficiente.</a:t>
          </a:r>
          <a:endParaRPr lang="en-US" sz="2400" kern="1200"/>
        </a:p>
      </dsp:txBody>
      <dsp:txXfrm>
        <a:off x="1505182" y="1629542"/>
        <a:ext cx="5352817" cy="1303188"/>
      </dsp:txXfrm>
    </dsp:sp>
    <dsp:sp modelId="{8772920D-6331-411F-A1F5-1ADC389D6370}">
      <dsp:nvSpPr>
        <dsp:cNvPr id="0" name=""/>
        <dsp:cNvSpPr/>
      </dsp:nvSpPr>
      <dsp:spPr>
        <a:xfrm>
          <a:off x="0" y="3258528"/>
          <a:ext cx="6858000" cy="130318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11E7A19-1FE0-464F-A4E6-5864721E4D13}">
      <dsp:nvSpPr>
        <dsp:cNvPr id="0" name=""/>
        <dsp:cNvSpPr/>
      </dsp:nvSpPr>
      <dsp:spPr>
        <a:xfrm>
          <a:off x="394214" y="3551745"/>
          <a:ext cx="716753" cy="7167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AFBA61-E154-4056-84EE-1B785290FB87}">
      <dsp:nvSpPr>
        <dsp:cNvPr id="0" name=""/>
        <dsp:cNvSpPr/>
      </dsp:nvSpPr>
      <dsp:spPr>
        <a:xfrm>
          <a:off x="1505182" y="3258528"/>
          <a:ext cx="5352817" cy="1303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7921" tIns="137921" rIns="137921" bIns="137921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2400" kern="1200"/>
            <a:t>Preprocesamiento de datos para mejorar el rendimiento de otros algoritmos de machine learning.</a:t>
          </a:r>
          <a:endParaRPr lang="en-US" sz="2400" kern="1200"/>
        </a:p>
      </dsp:txBody>
      <dsp:txXfrm>
        <a:off x="1505182" y="3258528"/>
        <a:ext cx="5352817" cy="130318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DD129-A8C2-419E-B641-6CC90F5073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4000"/>
            <a:ext cx="10668000" cy="22860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B33C04-8A23-4499-A6EF-1D190F0FB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10668000" cy="15240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A99FB-5674-4BC5-949F-8D45EC167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3CF93-DD67-4FE2-8083-864693FE8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05E934-32B6-44B1-9622-67F30BDA3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A5B09-FC60-445F-8A12-79869BEC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A219F7-87F2-409F-BB0B-8FE9270C98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AC2BB8-59E0-4EB2-B3BE-59D8641EE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6984E-C0DE-461B-8011-8FC31B0EE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E7C03-68D3-445E-A5A2-8A935CFC9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03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21F0D7-112D-48B1-B32B-170B1AA2B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43998" y="761999"/>
            <a:ext cx="2286000" cy="5334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27A7C1-8E5B-41DA-9802-F242D382B6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1" y="761999"/>
            <a:ext cx="7619999" cy="53340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961CC7-F5B1-464A-8127-60645FB21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B94302-B381-4F37-A9FF-5CC5519175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07151-541F-4104-B989-83A9DCA6E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771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F011-A499-4054-89BF-A4800A68F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FB6E8-D956-45B5-9B4A-9D31DF466B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DB9DB-9E62-4292-915C-1DD413474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D462F1-BC30-4172-8353-363123A1D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2EE8A-96DF-4D7D-B434-778324756D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9975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28453A-F2B4-4EDB-B8FA-150267BC1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10668000" cy="303847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46C51-ADF1-48FC-A4D9-38C369E783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3"/>
            <a:ext cx="10668000" cy="1506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C43B56-4DC7-490B-AEFD-55ED1ECFF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4738F8-C4B2-41D8-B627-A6DDB24B2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F43D49-23F8-4C4B-9C30-EDC030EE6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76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5556D-6916-42E6-8820-8A0D328A5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2747A5-C962-477F-89AA-A32385D579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2285999"/>
            <a:ext cx="5151119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D08312-30FC-44D8-B2A9-B5CAAD9F06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8879" y="2285999"/>
            <a:ext cx="5151121" cy="38100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ED84EB-AF90-4F19-A376-0FE5E50F9E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838ED0-2789-41E4-A36E-83F92CA2E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221A83-6D60-45F0-9173-5F6D2438B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920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FFAE2-03F4-4A94-86C4-9305B237C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BAC5A5-E184-46B6-8AB5-C8E132D36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5151119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DCFE87-5D80-45CB-9D13-DFC9AFCEC7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0" y="3048000"/>
            <a:ext cx="5151119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AAC1E5A-8423-4749-8EDA-E13425F696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8878" y="2286000"/>
            <a:ext cx="5151122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832AAA-4BB8-4A3D-9C79-516F82F800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8878" y="3048000"/>
            <a:ext cx="5151122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0BEC63-51D3-4C70-B804-BE9EF765AD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35CA295-8563-402F-92C3-1F20C977C1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EFA5918-109D-4342-84C0-9774A52C9E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86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F2662-CBD1-4498-9B6E-2961F5EF1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F739AE-8101-4C18-8CF3-911BDF397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EB1C88-D181-449C-9BE1-E85068C188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8A2C9-E93B-4F0A-A021-9E3AEBC3F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06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0AE8D9-9B42-438E-ADA6-CCFE457884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4F792B9-A8AF-4E13-8A25-741E89691E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3A2CF6-DBC5-4491-B213-B3CD09D31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3541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7076-58C8-494C-B6B1-DC86F62DDC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1998"/>
            <a:ext cx="3810000" cy="1524002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F29E36-0340-452F-8D0A-1BC3F3A388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762001"/>
            <a:ext cx="6096000" cy="5334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051C2E-E587-45E8-BDB1-DFF2F2791B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2286000"/>
            <a:ext cx="3810000" cy="3810001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21D993-DEDD-470E-B48B-CB053A55A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926C64-7401-4CA4-859F-74472AF86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08F41-F1F6-431C-9B45-8A447F188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5078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104FB-422C-4023-9381-EB12F1582D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762000"/>
            <a:ext cx="3809999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BA3AA-DE44-4B1F-91D1-09F67B89B9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4000" y="762001"/>
            <a:ext cx="6021388" cy="5334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7B131-5117-4106-80DB-2AB208C4C9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2286000"/>
            <a:ext cx="3809999" cy="3810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13918A-7F23-4C72-8E80-591324A30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969C88-B244-455D-A017-012B25B1ACDD}" type="datetimeFigureOut">
              <a:rPr lang="en-US" smtClean="0"/>
              <a:t>7/15/24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071C8-76FE-4B83-8317-BD53C7C844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23681A-6F29-48FC-9409-319ED3E96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CE569E-9B7C-4CB9-AB80-C0841F922C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4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6EF5A53-0A64-4CA5-B9C7-1CB97CB5CF1C}"/>
              </a:ext>
            </a:extLst>
          </p:cNvPr>
          <p:cNvSpPr/>
          <p:nvPr/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</a:extLst>
          </p:cNvPr>
          <p:cNvSpPr/>
          <p:nvPr/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9E083F6-57F4-487B-A766-EA0462B1EED8}"/>
              </a:ext>
            </a:extLst>
          </p:cNvPr>
          <p:cNvSpPr/>
          <p:nvPr/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3A2F988-7148-4375-83D8-12EE5EBC7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106680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896238-C5B3-4F3C-97FA-890E1A51A2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6000"/>
            <a:ext cx="10668000" cy="38180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E4474-0442-4E4B-9E5B-CA7B3951C1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9389165" y="194320"/>
            <a:ext cx="2040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76969C88-B244-455D-A017-012B25B1ACDD}" type="datetimeFigureOut">
              <a:rPr lang="en-US" smtClean="0"/>
              <a:pPr/>
              <a:t>7/15/24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626A98-F887-40E1-B9BA-9D93DE90E0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1999" y="6356350"/>
            <a:ext cx="661283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2C8119-73F6-4713-9AD3-3628DCDFB8F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06000" y="6356350"/>
            <a:ext cx="1524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fld id="{07CE569E-9B7C-4CB9-AB80-C0841F922C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0792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72" r:id="rId6"/>
    <p:sldLayoutId id="2147483667" r:id="rId7"/>
    <p:sldLayoutId id="2147483668" r:id="rId8"/>
    <p:sldLayoutId id="2147483669" r:id="rId9"/>
    <p:sldLayoutId id="2147483671" r:id="rId10"/>
    <p:sldLayoutId id="2147483670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A99FAC-566E-9D43-B132-61D8443DE0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413"/>
          <a:stretch/>
        </p:blipFill>
        <p:spPr>
          <a:xfrm>
            <a:off x="20" y="-1"/>
            <a:ext cx="12191980" cy="6858001"/>
          </a:xfrm>
          <a:custGeom>
            <a:avLst/>
            <a:gdLst/>
            <a:ahLst/>
            <a:cxnLst/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857999"/>
                </a:lnTo>
                <a:lnTo>
                  <a:pt x="4628129" y="6857999"/>
                </a:lnTo>
                <a:lnTo>
                  <a:pt x="4734519" y="6819371"/>
                </a:lnTo>
                <a:cubicBezTo>
                  <a:pt x="4938119" y="6741181"/>
                  <a:pt x="5132935" y="6652933"/>
                  <a:pt x="5315781" y="6551721"/>
                </a:cubicBezTo>
                <a:cubicBezTo>
                  <a:pt x="6619811" y="5830059"/>
                  <a:pt x="6364610" y="4934281"/>
                  <a:pt x="6058656" y="3948664"/>
                </a:cubicBezTo>
                <a:cubicBezTo>
                  <a:pt x="5601502" y="2476708"/>
                  <a:pt x="4958009" y="1222984"/>
                  <a:pt x="2540911" y="827627"/>
                </a:cubicBezTo>
                <a:cubicBezTo>
                  <a:pt x="1760946" y="699982"/>
                  <a:pt x="986522" y="591203"/>
                  <a:pt x="238021" y="541759"/>
                </a:cubicBezTo>
                <a:lnTo>
                  <a:pt x="0" y="529223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B2B1500-BB55-471C-8A9E-67288297EC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29224"/>
            <a:ext cx="6305549" cy="6328777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045E22C-A99D-41BB-AF14-EF1B1E745A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36525"/>
            <a:ext cx="6130391" cy="672147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FD49F5-79F6-67D2-53CB-F9DA87CBEF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4571999"/>
            <a:ext cx="4572000" cy="1524000"/>
          </a:xfrm>
        </p:spPr>
        <p:txBody>
          <a:bodyPr anchor="b">
            <a:normAutofit/>
          </a:bodyPr>
          <a:lstStyle/>
          <a:p>
            <a:pPr algn="l"/>
            <a:r>
              <a:rPr lang="es-ES_tradnl" dirty="0"/>
              <a:t>PCA, </a:t>
            </a:r>
            <a:r>
              <a:rPr lang="es-ES_tradnl" dirty="0" err="1"/>
              <a:t>Apriori</a:t>
            </a:r>
            <a:r>
              <a:rPr lang="es-ES_tradnl" dirty="0"/>
              <a:t> y KNN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0B0F08-B019-D866-9771-5CDBF0785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2299787"/>
            <a:ext cx="4572000" cy="2286000"/>
          </a:xfrm>
        </p:spPr>
        <p:txBody>
          <a:bodyPr>
            <a:normAutofit/>
          </a:bodyPr>
          <a:lstStyle/>
          <a:p>
            <a:pPr algn="l"/>
            <a:r>
              <a:rPr lang="es-ES_tradnl" sz="4400" dirty="0"/>
              <a:t>Otros Algoritmos de aprendizaje de máquinas.</a:t>
            </a:r>
          </a:p>
        </p:txBody>
      </p:sp>
    </p:spTree>
    <p:extLst>
      <p:ext uri="{BB962C8B-B14F-4D97-AF65-F5344CB8AC3E}">
        <p14:creationId xmlns:p14="http://schemas.microsoft.com/office/powerpoint/2010/main" val="1482856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583B4-F22D-C424-3D12-E97545C1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Aplicaciones Prácticas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0619123-A6D8-4A26-74B3-A0BD2CD4A28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5753530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665582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A66A9-87E5-754A-B758-0461B80C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Ventajas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C6F573-E628-E92F-A494-B3551F64145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0308653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8500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ódigos en papeles">
            <a:extLst>
              <a:ext uri="{FF2B5EF4-FFF2-40B4-BE49-F238E27FC236}">
                <a16:creationId xmlns:a16="http://schemas.microsoft.com/office/drawing/2014/main" id="{809F174C-D5E8-2720-7E71-855E464FCD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086" r="18141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2671B318-188E-9544-136B-3631A8836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s-ES_tradnl" sz="2400"/>
              <a:t>Coste computacional alto, debido a calcular distancia de todos los puntos.</a:t>
            </a:r>
          </a:p>
          <a:p>
            <a:r>
              <a:rPr lang="es-ES_tradnl" sz="2400"/>
              <a:t>Sensible a la escala de datos y a la elección del valor K.</a:t>
            </a:r>
          </a:p>
          <a:p>
            <a:r>
              <a:rPr lang="es-ES_tradnl" sz="2400"/>
              <a:t>No funciona bien con datos de alta dimensionalidad.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8FE03F0-C3EE-D4B6-6B7B-60CE0DC3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1223350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Electronic components on a white background">
            <a:extLst>
              <a:ext uri="{FF2B5EF4-FFF2-40B4-BE49-F238E27FC236}">
                <a16:creationId xmlns:a16="http://schemas.microsoft.com/office/drawing/2014/main" id="{0DB4C0C0-23A9-3118-F133-677E8B48B2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835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ABC589-5891-6A95-54F5-100B0A891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Principal Component Analysis (PCA)</a:t>
            </a:r>
          </a:p>
        </p:txBody>
      </p:sp>
    </p:spTree>
    <p:extLst>
      <p:ext uri="{BB962C8B-B14F-4D97-AF65-F5344CB8AC3E}">
        <p14:creationId xmlns:p14="http://schemas.microsoft.com/office/powerpoint/2010/main" val="29136722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5C25E0-A56A-2C99-0F43-149DB42A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Definición y Concepto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CD01612-973C-3CF9-5105-6B7A020958C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73784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D065C6D-EB42-400B-99C4-D0ACE936F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13174" y="0"/>
            <a:ext cx="5578824" cy="6028256"/>
          </a:xfrm>
          <a:custGeom>
            <a:avLst/>
            <a:gdLst>
              <a:gd name="connsiteX0" fmla="*/ 1681218 w 5578824"/>
              <a:gd name="connsiteY0" fmla="*/ 0 h 6028256"/>
              <a:gd name="connsiteX1" fmla="*/ 5578824 w 5578824"/>
              <a:gd name="connsiteY1" fmla="*/ 0 h 6028256"/>
              <a:gd name="connsiteX2" fmla="*/ 5578824 w 5578824"/>
              <a:gd name="connsiteY2" fmla="*/ 5760161 h 6028256"/>
              <a:gd name="connsiteX3" fmla="*/ 5441231 w 5578824"/>
              <a:gd name="connsiteY3" fmla="*/ 5804042 h 6028256"/>
              <a:gd name="connsiteX4" fmla="*/ 4253224 w 5578824"/>
              <a:gd name="connsiteY4" fmla="*/ 5980388 h 6028256"/>
              <a:gd name="connsiteX5" fmla="*/ 837278 w 5578824"/>
              <a:gd name="connsiteY5" fmla="*/ 4877588 h 6028256"/>
              <a:gd name="connsiteX6" fmla="*/ 109626 w 5578824"/>
              <a:gd name="connsiteY6" fmla="*/ 3329255 h 6028256"/>
              <a:gd name="connsiteX7" fmla="*/ 156962 w 5578824"/>
              <a:gd name="connsiteY7" fmla="*/ 1773839 h 6028256"/>
              <a:gd name="connsiteX8" fmla="*/ 904890 w 5578824"/>
              <a:gd name="connsiteY8" fmla="*/ 738354 h 6028256"/>
              <a:gd name="connsiteX9" fmla="*/ 1304592 w 5578824"/>
              <a:gd name="connsiteY9" fmla="*/ 360545 h 6028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97F-4EB3-16B5-ADC1-FBCD764D5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 fontScale="92500" lnSpcReduction="10000"/>
          </a:bodyPr>
          <a:lstStyle/>
          <a:p>
            <a:r>
              <a:rPr lang="es-ES_tradnl" sz="2400" dirty="0"/>
              <a:t>Estandarizar los datos.</a:t>
            </a:r>
          </a:p>
          <a:p>
            <a:r>
              <a:rPr lang="es-ES_tradnl" sz="2400" dirty="0"/>
              <a:t>Calcular matriz de covarianza.</a:t>
            </a:r>
          </a:p>
          <a:p>
            <a:r>
              <a:rPr lang="es-ES_tradnl" sz="2400" dirty="0"/>
              <a:t>Calcular eigenvalores y </a:t>
            </a:r>
            <a:r>
              <a:rPr lang="es-ES_tradnl" sz="2400" dirty="0" err="1"/>
              <a:t>eigenvectores</a:t>
            </a:r>
            <a:r>
              <a:rPr lang="es-ES_tradnl" sz="2400" dirty="0"/>
              <a:t> de la matriz.</a:t>
            </a:r>
          </a:p>
          <a:p>
            <a:r>
              <a:rPr lang="es-ES_tradnl" sz="2400" dirty="0"/>
              <a:t>Ordenar los </a:t>
            </a:r>
            <a:r>
              <a:rPr lang="es-ES_tradnl" sz="2400" dirty="0" err="1"/>
              <a:t>eigenvecoters</a:t>
            </a:r>
            <a:r>
              <a:rPr lang="es-ES_tradnl" sz="2400" dirty="0"/>
              <a:t> en función de sus eigenvalores de mayor a menor.</a:t>
            </a:r>
          </a:p>
          <a:p>
            <a:r>
              <a:rPr lang="es-ES_tradnl" sz="2400" dirty="0"/>
              <a:t>Transformar los datos originales</a:t>
            </a:r>
          </a:p>
          <a:p>
            <a:pPr lvl="1"/>
            <a:endParaRPr lang="es-ES_tradnl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B45E0-0BB6-1190-F306-6D7CB1DE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 dirty="0"/>
              <a:t>Algoritmo y Funcionamiento</a:t>
            </a:r>
          </a:p>
        </p:txBody>
      </p:sp>
      <p:pic>
        <p:nvPicPr>
          <p:cNvPr id="7" name="Graphic 6" descr="Mathematics">
            <a:extLst>
              <a:ext uri="{FF2B5EF4-FFF2-40B4-BE49-F238E27FC236}">
                <a16:creationId xmlns:a16="http://schemas.microsoft.com/office/drawing/2014/main" id="{9FD8F720-EC3C-277F-E903-7F5D265CC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58000" y="771525"/>
            <a:ext cx="533400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9533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F8AC6C-EB04-D51C-B7D7-0538D0156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Ejemplo - Script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1F09800-2631-EA70-5ED6-B11E2F0A120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80760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583B4-F22D-C424-3D12-E97545C1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Aplicaciones Prácticas en Reducción de Dimensionalidad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E9674327-7DB5-C169-29BC-9DD7A8F8C86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52223025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662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8B8A51A-6D01-4D5D-A841-E558470274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762001" y="1524002"/>
            <a:ext cx="6096001" cy="4572000"/>
          </a:xfrm>
          <a:custGeom>
            <a:avLst/>
            <a:gdLst>
              <a:gd name="connsiteX0" fmla="*/ 1673074 w 4228094"/>
              <a:gd name="connsiteY0" fmla="*/ 230 h 1137038"/>
              <a:gd name="connsiteX1" fmla="*/ 3676781 w 4228094"/>
              <a:gd name="connsiteY1" fmla="*/ 298555 h 1137038"/>
              <a:gd name="connsiteX2" fmla="*/ 4025527 w 4228094"/>
              <a:gd name="connsiteY2" fmla="*/ 425010 h 1137038"/>
              <a:gd name="connsiteX3" fmla="*/ 4228094 w 4228094"/>
              <a:gd name="connsiteY3" fmla="*/ 494088 h 1137038"/>
              <a:gd name="connsiteX4" fmla="*/ 4228094 w 4228094"/>
              <a:gd name="connsiteY4" fmla="*/ 1137038 h 1137038"/>
              <a:gd name="connsiteX5" fmla="*/ 0 w 4228094"/>
              <a:gd name="connsiteY5" fmla="*/ 1137038 h 1137038"/>
              <a:gd name="connsiteX6" fmla="*/ 18109 w 4228094"/>
              <a:gd name="connsiteY6" fmla="*/ 1068877 h 1137038"/>
              <a:gd name="connsiteX7" fmla="*/ 362264 w 4228094"/>
              <a:gd name="connsiteY7" fmla="*/ 366637 h 1137038"/>
              <a:gd name="connsiteX8" fmla="*/ 1386499 w 4228094"/>
              <a:gd name="connsiteY8" fmla="*/ 1522 h 1137038"/>
              <a:gd name="connsiteX9" fmla="*/ 1673074 w 4228094"/>
              <a:gd name="connsiteY9" fmla="*/ 230 h 1137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228094" h="1137038">
                <a:moveTo>
                  <a:pt x="1673074" y="230"/>
                </a:moveTo>
                <a:cubicBezTo>
                  <a:pt x="2346512" y="4287"/>
                  <a:pt x="3048424" y="63583"/>
                  <a:pt x="3676781" y="298555"/>
                </a:cubicBezTo>
                <a:cubicBezTo>
                  <a:pt x="3793275" y="342114"/>
                  <a:pt x="3909477" y="384216"/>
                  <a:pt x="4025527" y="425010"/>
                </a:cubicBezTo>
                <a:lnTo>
                  <a:pt x="4228094" y="494088"/>
                </a:lnTo>
                <a:lnTo>
                  <a:pt x="4228094" y="1137038"/>
                </a:lnTo>
                <a:lnTo>
                  <a:pt x="0" y="1137038"/>
                </a:lnTo>
                <a:lnTo>
                  <a:pt x="18109" y="1068877"/>
                </a:lnTo>
                <a:cubicBezTo>
                  <a:pt x="95047" y="799139"/>
                  <a:pt x="194962" y="542008"/>
                  <a:pt x="362264" y="366637"/>
                </a:cubicBezTo>
                <a:cubicBezTo>
                  <a:pt x="622229" y="94062"/>
                  <a:pt x="1015836" y="6565"/>
                  <a:pt x="1386499" y="1522"/>
                </a:cubicBezTo>
                <a:cubicBezTo>
                  <a:pt x="1481245" y="198"/>
                  <a:pt x="1576869" y="-349"/>
                  <a:pt x="1673074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3583F5F-50B1-4C06-8A4C-52B531C923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 flipV="1">
            <a:off x="0" y="370704"/>
            <a:ext cx="4485503" cy="6487296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A66A9-87E5-754A-B758-0461B80C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0" y="2286000"/>
            <a:ext cx="3048001" cy="2286000"/>
          </a:xfrm>
        </p:spPr>
        <p:txBody>
          <a:bodyPr anchor="ctr">
            <a:normAutofit/>
          </a:bodyPr>
          <a:lstStyle/>
          <a:p>
            <a:r>
              <a:rPr lang="es-ES_tradnl" sz="3200" dirty="0">
                <a:solidFill>
                  <a:srgbClr val="FFFFFF"/>
                </a:solidFill>
              </a:rPr>
              <a:t>Ventajas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440F9C3-7E67-499A-94EC-4AC7FDB4DB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5070907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871991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40200-41F9-957A-D543-65CD48F87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Desventajas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17D3AA-AD20-3A25-6A50-26EE0BC7B3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 interpretación de los componentes principales puede no ser intuitiva.</a:t>
            </a:r>
          </a:p>
          <a:p>
            <a:r>
              <a:rPr lang="es-ES_tradnl" dirty="0"/>
              <a:t>Puede perderse información importante si no se selecciona un número adecuado de componentes.</a:t>
            </a:r>
          </a:p>
          <a:p>
            <a:r>
              <a:rPr lang="es-ES_tradnl" dirty="0"/>
              <a:t>PCA asume una relación lineal entre las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2050206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4A32F-BC6E-D65C-AE27-FD2D690A5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Objetivos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C853B18-3E1B-0DA7-480C-D3D71AE08CB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62000" y="2286000"/>
          <a:ext cx="10668000" cy="3818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63414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ogrammazione dei dati sul monitor di un computer">
            <a:extLst>
              <a:ext uri="{FF2B5EF4-FFF2-40B4-BE49-F238E27FC236}">
                <a16:creationId xmlns:a16="http://schemas.microsoft.com/office/drawing/2014/main" id="{D36162AE-E828-119E-339A-5A35570D06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085" r="14142" b="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459CD-1099-C936-205B-A66AAE045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endParaRPr lang="es-ES_tradnl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39D0EF-56B2-6140-DF8F-24F99C1518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Algoritmo Apriori </a:t>
            </a:r>
          </a:p>
        </p:txBody>
      </p:sp>
    </p:spTree>
    <p:extLst>
      <p:ext uri="{BB962C8B-B14F-4D97-AF65-F5344CB8AC3E}">
        <p14:creationId xmlns:p14="http://schemas.microsoft.com/office/powerpoint/2010/main" val="889852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C25E0-A56A-2C99-0F43-149DB42A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Definición y Concepto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2DC3B97-1033-7695-066D-88B7DF6273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3316393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332377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ersonas dándose un apretón de manos">
            <a:extLst>
              <a:ext uri="{FF2B5EF4-FFF2-40B4-BE49-F238E27FC236}">
                <a16:creationId xmlns:a16="http://schemas.microsoft.com/office/drawing/2014/main" id="{C27A2A91-ED9C-4A62-2ABF-41E4D3D8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9467" r="21124" b="-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691568-5B32-4680-DD26-D1C937684A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s-ES_tradnl" sz="2400"/>
              <a:t>Es una expresión que identifica relaciones entre ítems.</a:t>
            </a:r>
          </a:p>
          <a:p>
            <a:r>
              <a:rPr lang="es-ES_tradnl" sz="2400"/>
              <a:t>Se utiliza en conjunto de datos de transacciones.</a:t>
            </a:r>
          </a:p>
          <a:p>
            <a:r>
              <a:rPr lang="es-ES_tradnl" sz="2400"/>
              <a:t>Se utiliza para descubrir como la presencia de un item afecta a otro.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74D5B4-4687-7424-F418-F634CCDBB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Regla de Asociación</a:t>
            </a:r>
          </a:p>
        </p:txBody>
      </p:sp>
    </p:spTree>
    <p:extLst>
      <p:ext uri="{BB962C8B-B14F-4D97-AF65-F5344CB8AC3E}">
        <p14:creationId xmlns:p14="http://schemas.microsoft.com/office/powerpoint/2010/main" val="16261344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794610-5374-F657-C916-FFC305249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DD317-D4E4-D6EA-960D-75EBD492F7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_tradnl" dirty="0"/>
              <a:t>Encontrar ítems frecuentes individuales.</a:t>
            </a:r>
          </a:p>
          <a:p>
            <a:pPr lvl="1"/>
            <a:r>
              <a:rPr lang="es-ES_tradnl" dirty="0"/>
              <a:t>Se mantiene solo los objetos cuya frecuencia (soporte) es mayor o igual al umbral.</a:t>
            </a:r>
          </a:p>
          <a:p>
            <a:r>
              <a:rPr lang="es-ES_tradnl" dirty="0"/>
              <a:t>Generar conjuntos de ítems frecuentes de tamaño n.</a:t>
            </a:r>
          </a:p>
          <a:p>
            <a:pPr lvl="1"/>
            <a:r>
              <a:rPr lang="es-ES_tradnl" dirty="0"/>
              <a:t>Contar cada frecuencia de cada par en las transacciones</a:t>
            </a:r>
          </a:p>
          <a:p>
            <a:pPr lvl="1"/>
            <a:r>
              <a:rPr lang="es-ES_tradnl" dirty="0"/>
              <a:t>Continuar con este proceso.</a:t>
            </a:r>
          </a:p>
          <a:p>
            <a:r>
              <a:rPr lang="es-ES_tradnl" dirty="0"/>
              <a:t>Generar reglas de asociación.</a:t>
            </a:r>
          </a:p>
          <a:p>
            <a:pPr lvl="1"/>
            <a:r>
              <a:rPr lang="es-ES_tradnl" dirty="0"/>
              <a:t>Para cada conjunto de ítems frecuente, generar las posibles reglas.</a:t>
            </a:r>
          </a:p>
          <a:p>
            <a:pPr lvl="1"/>
            <a:r>
              <a:rPr lang="es-ES_tradnl" dirty="0"/>
              <a:t>Calcular la confianza de cada regla.</a:t>
            </a:r>
          </a:p>
          <a:p>
            <a:pPr lvl="1"/>
            <a:r>
              <a:rPr lang="es-ES_tradnl" dirty="0"/>
              <a:t>Mantener solo las reglas cuya confianza es mayor o igual al umbral.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361313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47CB9E-2BCB-7668-B643-36A0ED243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Interpretaciones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8157275-9938-70E8-1968-13C4D70EEA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6269757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6199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mplio grupo de paracaidistas en el aire">
            <a:extLst>
              <a:ext uri="{FF2B5EF4-FFF2-40B4-BE49-F238E27FC236}">
                <a16:creationId xmlns:a16="http://schemas.microsoft.com/office/drawing/2014/main" id="{24002345-AE0C-3191-2D82-CEBE748FE9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813" r="18646" b="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A97883-9938-C6D6-10BB-84FAF094D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_tradnl" sz="800"/>
              <a:t>Leverage: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positivo: Los ítems aparecen juntos más frecuentemente de lo que se esperaría por azar.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negativo: Los ítems aparecen juntos menos frecuentemente de lo que se esperaría por azar.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Cero: No hay diferencia entre la frecuencia observada y la esperada, indicando independencia.</a:t>
            </a:r>
          </a:p>
          <a:p>
            <a:pPr>
              <a:lnSpc>
                <a:spcPct val="115000"/>
              </a:lnSpc>
            </a:pPr>
            <a:r>
              <a:rPr lang="es-ES_tradnl" sz="800"/>
              <a:t>Conviction: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mayor que 1: Sugiere una dependencia positiva; cuanto más alto es el valor, más fuerte es la asociación.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cercano a 1: Indica que los antecedentes y los consecuentes son casi independientes.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menor que 1: Sugiere una dependencia negativa; la regla es menos confiable que la independencia.</a:t>
            </a:r>
          </a:p>
          <a:p>
            <a:pPr>
              <a:lnSpc>
                <a:spcPct val="115000"/>
              </a:lnSpc>
            </a:pPr>
            <a:r>
              <a:rPr lang="es-ES_tradnl" sz="800"/>
              <a:t>Zhang’s Metric (zhangs_metric):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positivo: Sugiere una fuerte asociación positiva entre los ítems.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Valor negativo: Sugiere una débil o negativa asociación entre los ítems.</a:t>
            </a:r>
          </a:p>
          <a:p>
            <a:pPr lvl="1">
              <a:lnSpc>
                <a:spcPct val="115000"/>
              </a:lnSpc>
            </a:pPr>
            <a:r>
              <a:rPr lang="es-ES_tradnl" sz="800"/>
              <a:t>Cero: Indica que no hay una asociación significativa entre los ítems.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93DFF8-211B-930B-58F5-EACA625E0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endParaRPr lang="es-ES_tradnl" sz="3200"/>
          </a:p>
        </p:txBody>
      </p:sp>
    </p:spTree>
    <p:extLst>
      <p:ext uri="{BB962C8B-B14F-4D97-AF65-F5344CB8AC3E}">
        <p14:creationId xmlns:p14="http://schemas.microsoft.com/office/powerpoint/2010/main" val="260459348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864F9-B2B4-D56D-01A3-F3BE2067D2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7" r="41176" b="-1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97F-4EB3-16B5-ADC1-FBCD764D5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_tradnl" sz="1300"/>
              <a:t>Identificar todos los conjuntos de ítems frecuentes.</a:t>
            </a:r>
          </a:p>
          <a:p>
            <a:pPr lvl="1">
              <a:lnSpc>
                <a:spcPct val="115000"/>
              </a:lnSpc>
            </a:pPr>
            <a:r>
              <a:rPr lang="es-ES_tradnl" sz="1300"/>
              <a:t>Soporte: Frecuencia en la que aparece un conjunto de ítems.</a:t>
            </a:r>
          </a:p>
          <a:p>
            <a:pPr lvl="1">
              <a:lnSpc>
                <a:spcPct val="115000"/>
              </a:lnSpc>
            </a:pPr>
            <a:r>
              <a:rPr lang="es-ES_tradnl" sz="1300"/>
              <a:t>Umbral de soporte mínimo: Solo consideramos conjuntos de items cuya frecuencia supera este umbral. </a:t>
            </a:r>
          </a:p>
          <a:p>
            <a:pPr>
              <a:lnSpc>
                <a:spcPct val="115000"/>
              </a:lnSpc>
            </a:pPr>
            <a:r>
              <a:rPr lang="es-ES_tradnl" sz="1300"/>
              <a:t>Generar Reglas de asociación.</a:t>
            </a:r>
          </a:p>
          <a:p>
            <a:pPr lvl="1">
              <a:lnSpc>
                <a:spcPct val="115000"/>
              </a:lnSpc>
            </a:pPr>
            <a:r>
              <a:rPr lang="es-ES_tradnl" sz="1300"/>
              <a:t>Confianza: Medida de fiabilidad de la regla.</a:t>
            </a:r>
          </a:p>
          <a:p>
            <a:pPr lvl="1">
              <a:lnSpc>
                <a:spcPct val="115000"/>
              </a:lnSpc>
            </a:pPr>
            <a:r>
              <a:rPr lang="es-ES_tradnl" sz="1300"/>
              <a:t>Umbral de confianza mínima: Solo consideramos las reglas que superen este umbral.</a:t>
            </a:r>
          </a:p>
          <a:p>
            <a:pPr>
              <a:lnSpc>
                <a:spcPct val="115000"/>
              </a:lnSpc>
            </a:pPr>
            <a:r>
              <a:rPr lang="es-ES_tradnl" sz="1300"/>
              <a:t>Evaluar la significancia de las reglas de asociación.</a:t>
            </a:r>
          </a:p>
          <a:p>
            <a:pPr lvl="1">
              <a:lnSpc>
                <a:spcPct val="115000"/>
              </a:lnSpc>
            </a:pPr>
            <a:r>
              <a:rPr lang="es-ES_tradnl" sz="1300"/>
              <a:t>Lift: Medida de importancia de la regla. Razón entre confianza de la regla y la frecuencia de los ítems.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AB45E0-0BB6-1190-F306-6D7CB1DE3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Algoritmo y Funcionamiento</a:t>
            </a:r>
          </a:p>
        </p:txBody>
      </p:sp>
    </p:spTree>
    <p:extLst>
      <p:ext uri="{BB962C8B-B14F-4D97-AF65-F5344CB8AC3E}">
        <p14:creationId xmlns:p14="http://schemas.microsoft.com/office/powerpoint/2010/main" val="39144487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Bolígrafo situado en la parte superior de una línea de firma">
            <a:extLst>
              <a:ext uri="{FF2B5EF4-FFF2-40B4-BE49-F238E27FC236}">
                <a16:creationId xmlns:a16="http://schemas.microsoft.com/office/drawing/2014/main" id="{4C1B2587-2F01-4995-6BC8-6B05D8BF70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8226" r="1" b="1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38131C-E1C6-EEC2-9BBC-F46AD6C391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r>
              <a:rPr lang="es-ES_tradnl" sz="2400" dirty="0"/>
              <a:t>9835 transacciones.</a:t>
            </a:r>
          </a:p>
          <a:p>
            <a:r>
              <a:rPr lang="es-ES_tradnl" sz="2400" dirty="0"/>
              <a:t>169 productos.</a:t>
            </a:r>
          </a:p>
          <a:p>
            <a:r>
              <a:rPr lang="es-ES_tradnl" sz="2400" dirty="0"/>
              <a:t>Respuesta: Reglas de asociación.</a:t>
            </a:r>
          </a:p>
          <a:p>
            <a:endParaRPr lang="es-ES_tradnl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6B32B8-FA31-E531-D4AE-63ED44C6A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Ejemplo - Script</a:t>
            </a:r>
          </a:p>
        </p:txBody>
      </p:sp>
    </p:spTree>
    <p:extLst>
      <p:ext uri="{BB962C8B-B14F-4D97-AF65-F5344CB8AC3E}">
        <p14:creationId xmlns:p14="http://schemas.microsoft.com/office/powerpoint/2010/main" val="15098512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8583B4-F22D-C424-3D12-E97545C1F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Aplicaciones Prácticas en MD y Reglas de Asociación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439B3FC0-E9EB-DB21-FE00-2F9316281B9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6439703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758649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DA66A9-87E5-754A-B758-0461B80C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Ventajas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1DB87EE-CE03-E3FA-C18B-369E6F92049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6796838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680067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47AD7F-EB90-303D-1C4C-5A50C213C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Importancia de los distintos métodos.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C86AECF-FE41-8418-659F-688AA81054A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438726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478874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alculadora, lápiz, brújula, dinero y un papel con gráficos impresos en él">
            <a:extLst>
              <a:ext uri="{FF2B5EF4-FFF2-40B4-BE49-F238E27FC236}">
                <a16:creationId xmlns:a16="http://schemas.microsoft.com/office/drawing/2014/main" id="{0A4BAB93-6AF9-B38B-1AA7-3B935AF699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32" r="20009" b="-2"/>
          <a:stretch/>
        </p:blipFill>
        <p:spPr>
          <a:xfrm>
            <a:off x="6613174" y="10"/>
            <a:ext cx="5578824" cy="6028246"/>
          </a:xfrm>
          <a:custGeom>
            <a:avLst/>
            <a:gdLst/>
            <a:ahLst/>
            <a:cxnLst/>
            <a:rect l="l" t="t" r="r" b="b"/>
            <a:pathLst>
              <a:path w="5578824" h="6028256">
                <a:moveTo>
                  <a:pt x="1681218" y="0"/>
                </a:moveTo>
                <a:lnTo>
                  <a:pt x="5578824" y="0"/>
                </a:lnTo>
                <a:lnTo>
                  <a:pt x="5578824" y="5760161"/>
                </a:lnTo>
                <a:lnTo>
                  <a:pt x="5441231" y="5804042"/>
                </a:lnTo>
                <a:cubicBezTo>
                  <a:pt x="5079089" y="5907589"/>
                  <a:pt x="4674877" y="5944442"/>
                  <a:pt x="4253224" y="5980388"/>
                </a:cubicBezTo>
                <a:cubicBezTo>
                  <a:pt x="2813852" y="6102970"/>
                  <a:pt x="1551586" y="6071494"/>
                  <a:pt x="837278" y="4877588"/>
                </a:cubicBezTo>
                <a:cubicBezTo>
                  <a:pt x="529862" y="4363935"/>
                  <a:pt x="255162" y="3847185"/>
                  <a:pt x="109626" y="3329255"/>
                </a:cubicBezTo>
                <a:cubicBezTo>
                  <a:pt x="-35907" y="2811325"/>
                  <a:pt x="-52277" y="2292214"/>
                  <a:pt x="156962" y="1773839"/>
                </a:cubicBezTo>
                <a:cubicBezTo>
                  <a:pt x="296494" y="1428108"/>
                  <a:pt x="536161" y="1082881"/>
                  <a:pt x="904890" y="738354"/>
                </a:cubicBezTo>
                <a:cubicBezTo>
                  <a:pt x="1036690" y="615181"/>
                  <a:pt x="1169968" y="488910"/>
                  <a:pt x="1304592" y="360545"/>
                </a:cubicBezTo>
                <a:close/>
              </a:path>
            </a:pathLst>
          </a:custGeom>
        </p:spPr>
      </p:pic>
      <p:sp>
        <p:nvSpPr>
          <p:cNvPr id="17" name="Freeform: Shape 10">
            <a:extLst>
              <a:ext uri="{FF2B5EF4-FFF2-40B4-BE49-F238E27FC236}">
                <a16:creationId xmlns:a16="http://schemas.microsoft.com/office/drawing/2014/main" id="{3362A0EA-3E81-4464-94B8-70BE5870ED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487883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82DF717F-28B9-1CBE-E268-4EA28F8C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86000"/>
            <a:ext cx="5334000" cy="3810001"/>
          </a:xfrm>
        </p:spPr>
        <p:txBody>
          <a:bodyPr>
            <a:normAutofit/>
          </a:bodyPr>
          <a:lstStyle/>
          <a:p>
            <a:pPr>
              <a:lnSpc>
                <a:spcPct val="115000"/>
              </a:lnSpc>
            </a:pPr>
            <a:r>
              <a:rPr lang="es-ES_tradnl" sz="2400"/>
              <a:t>Puede tener un coste computacional alto.</a:t>
            </a:r>
          </a:p>
          <a:p>
            <a:pPr>
              <a:lnSpc>
                <a:spcPct val="115000"/>
              </a:lnSpc>
            </a:pPr>
            <a:r>
              <a:rPr lang="es-ES_tradnl" sz="2400"/>
              <a:t>Puede generar una gran cantidad de reglas, muchas de las cuales no nos aportan info.</a:t>
            </a:r>
          </a:p>
          <a:p>
            <a:pPr>
              <a:lnSpc>
                <a:spcPct val="115000"/>
              </a:lnSpc>
            </a:pPr>
            <a:r>
              <a:rPr lang="es-ES_tradnl" sz="2400"/>
              <a:t>El rendimiento del algoritmo puede ser afectado por la cantidad de datos.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F9DC6-1C1A-B22E-5CA3-DB31660378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Desventajas</a:t>
            </a:r>
          </a:p>
        </p:txBody>
      </p:sp>
    </p:spTree>
    <p:extLst>
      <p:ext uri="{BB962C8B-B14F-4D97-AF65-F5344CB8AC3E}">
        <p14:creationId xmlns:p14="http://schemas.microsoft.com/office/powerpoint/2010/main" val="20868172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Una balanza digital usando círculos">
            <a:extLst>
              <a:ext uri="{FF2B5EF4-FFF2-40B4-BE49-F238E27FC236}">
                <a16:creationId xmlns:a16="http://schemas.microsoft.com/office/drawing/2014/main" id="{0B630341-35DB-09CA-2747-F9EB1ACFE0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15" r="20696"/>
          <a:stretch/>
        </p:blipFill>
        <p:spPr>
          <a:xfrm>
            <a:off x="2" y="10"/>
            <a:ext cx="5578823" cy="6028246"/>
          </a:xfrm>
          <a:custGeom>
            <a:avLst/>
            <a:gdLst/>
            <a:ahLst/>
            <a:cxnLst/>
            <a:rect l="l" t="t" r="r" b="b"/>
            <a:pathLst>
              <a:path w="5578823" h="6028256">
                <a:moveTo>
                  <a:pt x="0" y="0"/>
                </a:moveTo>
                <a:lnTo>
                  <a:pt x="3897606" y="0"/>
                </a:lnTo>
                <a:lnTo>
                  <a:pt x="4274232" y="360545"/>
                </a:lnTo>
                <a:cubicBezTo>
                  <a:pt x="4408856" y="488910"/>
                  <a:pt x="4542134" y="615181"/>
                  <a:pt x="4673934" y="738354"/>
                </a:cubicBezTo>
                <a:cubicBezTo>
                  <a:pt x="5042663" y="1082881"/>
                  <a:pt x="5282330" y="1428108"/>
                  <a:pt x="5421862" y="1773839"/>
                </a:cubicBezTo>
                <a:cubicBezTo>
                  <a:pt x="5631101" y="2292214"/>
                  <a:pt x="5614731" y="2811325"/>
                  <a:pt x="5469198" y="3329255"/>
                </a:cubicBezTo>
                <a:cubicBezTo>
                  <a:pt x="5323662" y="3847185"/>
                  <a:pt x="5048962" y="4363935"/>
                  <a:pt x="4741546" y="4877588"/>
                </a:cubicBezTo>
                <a:cubicBezTo>
                  <a:pt x="4027238" y="6071494"/>
                  <a:pt x="2764972" y="6102970"/>
                  <a:pt x="1325600" y="5980388"/>
                </a:cubicBezTo>
                <a:cubicBezTo>
                  <a:pt x="903947" y="5944442"/>
                  <a:pt x="499735" y="5907589"/>
                  <a:pt x="137593" y="5804042"/>
                </a:cubicBezTo>
                <a:lnTo>
                  <a:pt x="0" y="5760161"/>
                </a:lnTo>
                <a:close/>
              </a:path>
            </a:pathLst>
          </a:custGeom>
        </p:spPr>
      </p:pic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633B38B-B87A-4288-A20F-0223A6C27A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704117" cy="6096000"/>
          </a:xfrm>
          <a:custGeom>
            <a:avLst/>
            <a:gdLst>
              <a:gd name="connsiteX0" fmla="*/ 0 w 5704117"/>
              <a:gd name="connsiteY0" fmla="*/ 0 h 6096000"/>
              <a:gd name="connsiteX1" fmla="*/ 4562795 w 5704117"/>
              <a:gd name="connsiteY1" fmla="*/ 0 h 6096000"/>
              <a:gd name="connsiteX2" fmla="*/ 4721192 w 5704117"/>
              <a:gd name="connsiteY2" fmla="*/ 133595 h 6096000"/>
              <a:gd name="connsiteX3" fmla="*/ 5467522 w 5704117"/>
              <a:gd name="connsiteY3" fmla="*/ 1054328 h 6096000"/>
              <a:gd name="connsiteX4" fmla="*/ 5538873 w 5704117"/>
              <a:gd name="connsiteY4" fmla="*/ 2897564 h 6096000"/>
              <a:gd name="connsiteX5" fmla="*/ 4442050 w 5704117"/>
              <a:gd name="connsiteY5" fmla="*/ 4732407 h 6096000"/>
              <a:gd name="connsiteX6" fmla="*/ 93046 w 5704117"/>
              <a:gd name="connsiteY6" fmla="*/ 6082857 h 6096000"/>
              <a:gd name="connsiteX7" fmla="*/ 0 w 5704117"/>
              <a:gd name="connsiteY7" fmla="*/ 607845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  <a:gd name="connsiteX7" fmla="*/ 91440 w 5704117"/>
              <a:gd name="connsiteY7" fmla="*/ 91440 h 6096000"/>
              <a:gd name="connsiteX0" fmla="*/ 4562795 w 5704117"/>
              <a:gd name="connsiteY0" fmla="*/ 0 h 6096000"/>
              <a:gd name="connsiteX1" fmla="*/ 4721192 w 5704117"/>
              <a:gd name="connsiteY1" fmla="*/ 133595 h 6096000"/>
              <a:gd name="connsiteX2" fmla="*/ 5467522 w 5704117"/>
              <a:gd name="connsiteY2" fmla="*/ 1054328 h 6096000"/>
              <a:gd name="connsiteX3" fmla="*/ 5538873 w 5704117"/>
              <a:gd name="connsiteY3" fmla="*/ 2897564 h 6096000"/>
              <a:gd name="connsiteX4" fmla="*/ 4442050 w 5704117"/>
              <a:gd name="connsiteY4" fmla="*/ 4732407 h 6096000"/>
              <a:gd name="connsiteX5" fmla="*/ 93046 w 5704117"/>
              <a:gd name="connsiteY5" fmla="*/ 6082857 h 6096000"/>
              <a:gd name="connsiteX6" fmla="*/ 0 w 5704117"/>
              <a:gd name="connsiteY6" fmla="*/ 6078450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04117" h="6096000">
                <a:moveTo>
                  <a:pt x="4562795" y="0"/>
                </a:moveTo>
                <a:lnTo>
                  <a:pt x="4721192" y="133595"/>
                </a:lnTo>
                <a:cubicBezTo>
                  <a:pt x="5067135" y="440105"/>
                  <a:pt x="5309779" y="747048"/>
                  <a:pt x="5467522" y="1054328"/>
                </a:cubicBezTo>
                <a:cubicBezTo>
                  <a:pt x="5782917" y="1668625"/>
                  <a:pt x="5758242" y="2283795"/>
                  <a:pt x="5538873" y="2897564"/>
                </a:cubicBezTo>
                <a:cubicBezTo>
                  <a:pt x="5319500" y="3511334"/>
                  <a:pt x="4905433" y="4123706"/>
                  <a:pt x="4442050" y="4732407"/>
                </a:cubicBezTo>
                <a:cubicBezTo>
                  <a:pt x="3499930" y="5970384"/>
                  <a:pt x="1925433" y="6153690"/>
                  <a:pt x="93046" y="6082857"/>
                </a:cubicBezTo>
                <a:lnTo>
                  <a:pt x="0" y="607845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3C997-23EB-7624-393B-91A953527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286000"/>
            <a:ext cx="5334000" cy="3810001"/>
          </a:xfrm>
        </p:spPr>
        <p:txBody>
          <a:bodyPr>
            <a:normAutofit/>
          </a:bodyPr>
          <a:lstStyle/>
          <a:p>
            <a:endParaRPr lang="es-ES_tradnl" sz="24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388EBF-9B0B-F92E-3D03-E1F47CDE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762000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Comparación de los Métodos</a:t>
            </a:r>
          </a:p>
        </p:txBody>
      </p:sp>
    </p:spTree>
    <p:extLst>
      <p:ext uri="{BB962C8B-B14F-4D97-AF65-F5344CB8AC3E}">
        <p14:creationId xmlns:p14="http://schemas.microsoft.com/office/powerpoint/2010/main" val="4813477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51517-67A5-E8F7-AA37-D1F132BCC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KNN – PCA - </a:t>
            </a:r>
            <a:r>
              <a:rPr lang="es-ES_tradnl" dirty="0" err="1"/>
              <a:t>Apriori</a:t>
            </a:r>
            <a:endParaRPr lang="es-ES_trad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749BD7A-F3A7-B83D-7E1D-7F4BF24FA81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17362172"/>
              </p:ext>
            </p:extLst>
          </p:nvPr>
        </p:nvGraphicFramePr>
        <p:xfrm>
          <a:off x="762000" y="1956062"/>
          <a:ext cx="106680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67000">
                  <a:extLst>
                    <a:ext uri="{9D8B030D-6E8A-4147-A177-3AD203B41FA5}">
                      <a16:colId xmlns:a16="http://schemas.microsoft.com/office/drawing/2014/main" val="627937762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327433503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546234280"/>
                    </a:ext>
                  </a:extLst>
                </a:gridCol>
                <a:gridCol w="2667000">
                  <a:extLst>
                    <a:ext uri="{9D8B030D-6E8A-4147-A177-3AD203B41FA5}">
                      <a16:colId xmlns:a16="http://schemas.microsoft.com/office/drawing/2014/main" val="305438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Aspecto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PCA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 err="1"/>
                        <a:t>Apriori</a:t>
                      </a:r>
                      <a:endParaRPr lang="es-ES_tradnl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47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Tipo de algoritmo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Supervisado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 Supervisado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No supervisado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0954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Propósito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Clasificación y regresión basado en vecinos.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Reducción de dimensionalidad.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Descubrimiento de reglas de asociación.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7243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Datos Utilizados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Datos etiquetados con clases conocidas.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Datos no etiquetados.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Datos </a:t>
                      </a:r>
                      <a:r>
                        <a:rPr lang="es-ES_tradnl" dirty="0" err="1"/>
                        <a:t>transacccionales</a:t>
                      </a:r>
                      <a:r>
                        <a:rPr lang="es-ES_tradnl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3126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Funcionamiento Básico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Clasifica basado en los k vecinos más cercanos.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Transforma los datos en un nuevo espacio de menor dimensionalidad.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Genera conjunto de ítems frecuentes y reglas de asociación basadas en soporte y confianza.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89132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_tradnl" dirty="0"/>
                        <a:t>Aplicaciones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Reconocimiento de patrones, detección de fraudes.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Visualización de datos,  preprocesamiento de datos.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_tradnl" dirty="0"/>
                        <a:t>Análisis de la cesta de compras, campañas de marketing.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1397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64588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9" name="Rectangle 2058">
            <a:extLst>
              <a:ext uri="{FF2B5EF4-FFF2-40B4-BE49-F238E27FC236}">
                <a16:creationId xmlns:a16="http://schemas.microsoft.com/office/drawing/2014/main" id="{075615F8-B807-416B-8DBB-536E4371AA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Las cervezas que no pueden faltar en tu negocio este verano | Barra de ideas">
            <a:extLst>
              <a:ext uri="{FF2B5EF4-FFF2-40B4-BE49-F238E27FC236}">
                <a16:creationId xmlns:a16="http://schemas.microsoft.com/office/drawing/2014/main" id="{59156137-847E-16D9-270F-BC1DE46BF3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50" r="-1" b="10172"/>
          <a:stretch/>
        </p:blipFill>
        <p:spPr bwMode="auto">
          <a:xfrm>
            <a:off x="6107467" y="2"/>
            <a:ext cx="5820494" cy="2302951"/>
          </a:xfrm>
          <a:custGeom>
            <a:avLst/>
            <a:gdLst/>
            <a:ahLst/>
            <a:cxnLst/>
            <a:rect l="l" t="t" r="r" b="b"/>
            <a:pathLst>
              <a:path w="5820494" h="2302951">
                <a:moveTo>
                  <a:pt x="331087" y="0"/>
                </a:moveTo>
                <a:lnTo>
                  <a:pt x="5820494" y="0"/>
                </a:lnTo>
                <a:lnTo>
                  <a:pt x="5709900" y="213766"/>
                </a:lnTo>
                <a:cubicBezTo>
                  <a:pt x="5432869" y="711271"/>
                  <a:pt x="5095500" y="1152643"/>
                  <a:pt x="4932484" y="1340037"/>
                </a:cubicBezTo>
                <a:cubicBezTo>
                  <a:pt x="4535940" y="1795562"/>
                  <a:pt x="3997053" y="2167493"/>
                  <a:pt x="3361811" y="2268288"/>
                </a:cubicBezTo>
                <a:cubicBezTo>
                  <a:pt x="2395334" y="2421964"/>
                  <a:pt x="953447" y="2057186"/>
                  <a:pt x="286590" y="1322722"/>
                </a:cubicBezTo>
                <a:cubicBezTo>
                  <a:pt x="-136161" y="857205"/>
                  <a:pt x="-42091" y="443733"/>
                  <a:pt x="251826" y="8795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añales Huggies Classic Etapa 2/M, 5.5 A 9.5kg 64Uds">
            <a:extLst>
              <a:ext uri="{FF2B5EF4-FFF2-40B4-BE49-F238E27FC236}">
                <a16:creationId xmlns:a16="http://schemas.microsoft.com/office/drawing/2014/main" id="{0557E67D-A71F-DC8C-75B7-483310F402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9929"/>
          <a:stretch/>
        </p:blipFill>
        <p:spPr bwMode="auto">
          <a:xfrm>
            <a:off x="7961952" y="3048001"/>
            <a:ext cx="4230048" cy="3809998"/>
          </a:xfrm>
          <a:custGeom>
            <a:avLst/>
            <a:gdLst/>
            <a:ahLst/>
            <a:cxnLst/>
            <a:rect l="l" t="t" r="r" b="b"/>
            <a:pathLst>
              <a:path w="4230048" h="3809998">
                <a:moveTo>
                  <a:pt x="2183095" y="18"/>
                </a:moveTo>
                <a:cubicBezTo>
                  <a:pt x="2652021" y="-4644"/>
                  <a:pt x="3095337" y="947177"/>
                  <a:pt x="3425027" y="1440807"/>
                </a:cubicBezTo>
                <a:cubicBezTo>
                  <a:pt x="3436611" y="1458213"/>
                  <a:pt x="3455517" y="1484324"/>
                  <a:pt x="3480109" y="1517585"/>
                </a:cubicBezTo>
                <a:cubicBezTo>
                  <a:pt x="3749371" y="1882737"/>
                  <a:pt x="4144039" y="2208821"/>
                  <a:pt x="4221130" y="2801399"/>
                </a:cubicBezTo>
                <a:lnTo>
                  <a:pt x="4230048" y="2899971"/>
                </a:lnTo>
                <a:lnTo>
                  <a:pt x="4230048" y="3224557"/>
                </a:lnTo>
                <a:lnTo>
                  <a:pt x="4230047" y="3224568"/>
                </a:lnTo>
                <a:lnTo>
                  <a:pt x="4230047" y="3809998"/>
                </a:lnTo>
                <a:lnTo>
                  <a:pt x="4077743" y="3809998"/>
                </a:lnTo>
                <a:lnTo>
                  <a:pt x="892220" y="3809998"/>
                </a:lnTo>
                <a:lnTo>
                  <a:pt x="840654" y="3790763"/>
                </a:lnTo>
                <a:cubicBezTo>
                  <a:pt x="487978" y="3656636"/>
                  <a:pt x="58498" y="3454097"/>
                  <a:pt x="5750" y="2913921"/>
                </a:cubicBezTo>
                <a:cubicBezTo>
                  <a:pt x="-64577" y="2192439"/>
                  <a:pt x="527932" y="1403503"/>
                  <a:pt x="819614" y="1008105"/>
                </a:cubicBezTo>
                <a:cubicBezTo>
                  <a:pt x="1190771" y="504837"/>
                  <a:pt x="1667013" y="5308"/>
                  <a:pt x="2183095" y="1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B4E82C7F-8602-4A38-A43F-2CC20AB9D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4885154" flipH="1">
            <a:off x="7260230" y="-2526873"/>
            <a:ext cx="3738966" cy="6206270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 Light"/>
            </a:endParaRPr>
          </a:p>
        </p:txBody>
      </p:sp>
      <p:sp>
        <p:nvSpPr>
          <p:cNvPr id="2056" name="Content Placeholder 2055">
            <a:extLst>
              <a:ext uri="{FF2B5EF4-FFF2-40B4-BE49-F238E27FC236}">
                <a16:creationId xmlns:a16="http://schemas.microsoft.com/office/drawing/2014/main" id="{156D7DD6-805F-A093-C635-11AC4BF0BC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3047999"/>
            <a:ext cx="5334000" cy="3047999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262179-66D0-050B-21BA-6E2A769F6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3997"/>
            <a:ext cx="5334000" cy="1524000"/>
          </a:xfrm>
        </p:spPr>
        <p:txBody>
          <a:bodyPr>
            <a:normAutofit/>
          </a:bodyPr>
          <a:lstStyle/>
          <a:p>
            <a:r>
              <a:rPr lang="es-ES_tradnl" sz="3200"/>
              <a:t>Casos de Estudio</a:t>
            </a:r>
          </a:p>
        </p:txBody>
      </p:sp>
    </p:spTree>
    <p:extLst>
      <p:ext uri="{BB962C8B-B14F-4D97-AF65-F5344CB8AC3E}">
        <p14:creationId xmlns:p14="http://schemas.microsoft.com/office/powerpoint/2010/main" val="26324027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0E1E3E-2DB3-7FEC-6A53-6004BDDE4A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Supervisados</a:t>
            </a:r>
          </a:p>
        </p:txBody>
      </p:sp>
      <p:pic>
        <p:nvPicPr>
          <p:cNvPr id="1026" name="Picture 2" descr="Regresión lineal - Wikipedia, la enciclopedia libre">
            <a:extLst>
              <a:ext uri="{FF2B5EF4-FFF2-40B4-BE49-F238E27FC236}">
                <a16:creationId xmlns:a16="http://schemas.microsoft.com/office/drawing/2014/main" id="{B028D963-0DE6-EA38-37BF-2B30AF159E9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30" y="2285999"/>
            <a:ext cx="2746131" cy="181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gresión logística">
            <a:extLst>
              <a:ext uri="{FF2B5EF4-FFF2-40B4-BE49-F238E27FC236}">
                <a16:creationId xmlns:a16="http://schemas.microsoft.com/office/drawing/2014/main" id="{E29125F5-5093-C475-A47B-FF79673925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30" y="4572001"/>
            <a:ext cx="2746131" cy="196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Árbol de decisión | Interactive Chaos">
            <a:extLst>
              <a:ext uri="{FF2B5EF4-FFF2-40B4-BE49-F238E27FC236}">
                <a16:creationId xmlns:a16="http://schemas.microsoft.com/office/drawing/2014/main" id="{08503805-F25C-D7F4-D998-F321A831B0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585" y="2285999"/>
            <a:ext cx="5246735" cy="17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upport Vector Machine (SVM) Algorithm For Machine Learning | by Ashish  Mehta | Medium">
            <a:extLst>
              <a:ext uri="{FF2B5EF4-FFF2-40B4-BE49-F238E27FC236}">
                <a16:creationId xmlns:a16="http://schemas.microsoft.com/office/drawing/2014/main" id="{90F1D5F2-0BF2-C495-D879-F13542826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271" y="4572002"/>
            <a:ext cx="2894867" cy="1992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Red neuronal artificial - Wikipedia, la enciclopedia libre">
            <a:extLst>
              <a:ext uri="{FF2B5EF4-FFF2-40B4-BE49-F238E27FC236}">
                <a16:creationId xmlns:a16="http://schemas.microsoft.com/office/drawing/2014/main" id="{E382956C-DA74-2B56-F294-FECB3D300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946" y="4420162"/>
            <a:ext cx="1904532" cy="228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 Nearest Neighbours — Introduction to Machine Learning Algorithms | by  Sachinsoni | Medium">
            <a:extLst>
              <a:ext uri="{FF2B5EF4-FFF2-40B4-BE49-F238E27FC236}">
                <a16:creationId xmlns:a16="http://schemas.microsoft.com/office/drawing/2014/main" id="{D9C2A12B-08DC-2C7C-8E56-E1D315046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99931" y="2299437"/>
            <a:ext cx="2048974" cy="179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5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1" name="Freeform: Shape 2060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2063" name="Freeform: Shape 2062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2065" name="Freeform: Shape 2064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2067" name="Rectangle 2066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C00E66-B6E2-8B46-BD97-797BE0871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No supervisados</a:t>
            </a:r>
          </a:p>
        </p:txBody>
      </p:sp>
      <p:sp>
        <p:nvSpPr>
          <p:cNvPr id="2069" name="Freeform: Shape 2068">
            <a:extLst>
              <a:ext uri="{FF2B5EF4-FFF2-40B4-BE49-F238E27FC236}">
                <a16:creationId xmlns:a16="http://schemas.microsoft.com/office/drawing/2014/main" id="{A0B0D064-49EC-422C-B83B-1EF0154627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0653162" y="-776838"/>
            <a:ext cx="762001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grpSp>
        <p:nvGrpSpPr>
          <p:cNvPr id="2071" name="Group 2070">
            <a:extLst>
              <a:ext uri="{FF2B5EF4-FFF2-40B4-BE49-F238E27FC236}">
                <a16:creationId xmlns:a16="http://schemas.microsoft.com/office/drawing/2014/main" id="{97BD10BA-973B-4A2D-B0D3-232F303EE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-1" y="5829359"/>
            <a:ext cx="4333875" cy="1028642"/>
            <a:chOff x="7153921" y="5829359"/>
            <a:chExt cx="5038079" cy="1028642"/>
          </a:xfrm>
        </p:grpSpPr>
        <p:sp>
          <p:nvSpPr>
            <p:cNvPr id="2072" name="Freeform: Shape 2071">
              <a:extLst>
                <a:ext uri="{FF2B5EF4-FFF2-40B4-BE49-F238E27FC236}">
                  <a16:creationId xmlns:a16="http://schemas.microsoft.com/office/drawing/2014/main" id="{687A88DB-DE70-4706-9273-203D5AD3C6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63906" y="5913098"/>
              <a:ext cx="4228094" cy="944903"/>
            </a:xfrm>
            <a:custGeom>
              <a:avLst/>
              <a:gdLst>
                <a:gd name="connsiteX0" fmla="*/ 1673074 w 4228094"/>
                <a:gd name="connsiteY0" fmla="*/ 230 h 1137038"/>
                <a:gd name="connsiteX1" fmla="*/ 3676781 w 4228094"/>
                <a:gd name="connsiteY1" fmla="*/ 298555 h 1137038"/>
                <a:gd name="connsiteX2" fmla="*/ 4025527 w 4228094"/>
                <a:gd name="connsiteY2" fmla="*/ 425010 h 1137038"/>
                <a:gd name="connsiteX3" fmla="*/ 4228094 w 4228094"/>
                <a:gd name="connsiteY3" fmla="*/ 494088 h 1137038"/>
                <a:gd name="connsiteX4" fmla="*/ 4228094 w 4228094"/>
                <a:gd name="connsiteY4" fmla="*/ 1137038 h 1137038"/>
                <a:gd name="connsiteX5" fmla="*/ 0 w 4228094"/>
                <a:gd name="connsiteY5" fmla="*/ 1137038 h 1137038"/>
                <a:gd name="connsiteX6" fmla="*/ 18109 w 4228094"/>
                <a:gd name="connsiteY6" fmla="*/ 1068877 h 1137038"/>
                <a:gd name="connsiteX7" fmla="*/ 362264 w 4228094"/>
                <a:gd name="connsiteY7" fmla="*/ 366637 h 1137038"/>
                <a:gd name="connsiteX8" fmla="*/ 1386499 w 4228094"/>
                <a:gd name="connsiteY8" fmla="*/ 1522 h 1137038"/>
                <a:gd name="connsiteX9" fmla="*/ 1673074 w 4228094"/>
                <a:gd name="connsiteY9" fmla="*/ 230 h 11370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228094" h="1137038">
                  <a:moveTo>
                    <a:pt x="1673074" y="230"/>
                  </a:moveTo>
                  <a:cubicBezTo>
                    <a:pt x="2346512" y="4287"/>
                    <a:pt x="3048424" y="63583"/>
                    <a:pt x="3676781" y="298555"/>
                  </a:cubicBezTo>
                  <a:cubicBezTo>
                    <a:pt x="3793275" y="342114"/>
                    <a:pt x="3909477" y="384216"/>
                    <a:pt x="4025527" y="425010"/>
                  </a:cubicBezTo>
                  <a:lnTo>
                    <a:pt x="4228094" y="494088"/>
                  </a:lnTo>
                  <a:lnTo>
                    <a:pt x="4228094" y="1137038"/>
                  </a:lnTo>
                  <a:lnTo>
                    <a:pt x="0" y="1137038"/>
                  </a:lnTo>
                  <a:lnTo>
                    <a:pt x="18109" y="1068877"/>
                  </a:lnTo>
                  <a:cubicBezTo>
                    <a:pt x="95047" y="799139"/>
                    <a:pt x="194962" y="542008"/>
                    <a:pt x="362264" y="366637"/>
                  </a:cubicBezTo>
                  <a:cubicBezTo>
                    <a:pt x="622229" y="94062"/>
                    <a:pt x="1015836" y="6565"/>
                    <a:pt x="1386499" y="1522"/>
                  </a:cubicBezTo>
                  <a:cubicBezTo>
                    <a:pt x="1481245" y="198"/>
                    <a:pt x="1576869" y="-349"/>
                    <a:pt x="1673074" y="23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sz="1500">
                <a:solidFill>
                  <a:schemeClr val="bg1"/>
                </a:solidFill>
                <a:latin typeface="Avenir Next LT Pro" panose="020B0504020202020204" pitchFamily="34" charset="0"/>
              </a:endParaRPr>
            </a:p>
          </p:txBody>
        </p:sp>
        <p:sp>
          <p:nvSpPr>
            <p:cNvPr id="2073" name="Freeform: Shape 2072">
              <a:extLst>
                <a:ext uri="{FF2B5EF4-FFF2-40B4-BE49-F238E27FC236}">
                  <a16:creationId xmlns:a16="http://schemas.microsoft.com/office/drawing/2014/main" id="{EA99C8FD-E836-4A5D-A41C-145B88F0E2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153921" y="5829359"/>
              <a:ext cx="5038078" cy="1028642"/>
            </a:xfrm>
            <a:custGeom>
              <a:avLst/>
              <a:gdLst>
                <a:gd name="connsiteX0" fmla="*/ 1576991 w 5038078"/>
                <a:gd name="connsiteY0" fmla="*/ 210 h 1238015"/>
                <a:gd name="connsiteX1" fmla="*/ 3403320 w 5038078"/>
                <a:gd name="connsiteY1" fmla="*/ 272125 h 1238015"/>
                <a:gd name="connsiteX2" fmla="*/ 4672870 w 5038078"/>
                <a:gd name="connsiteY2" fmla="*/ 693604 h 1238015"/>
                <a:gd name="connsiteX3" fmla="*/ 5038078 w 5038078"/>
                <a:gd name="connsiteY3" fmla="*/ 795929 h 1238015"/>
                <a:gd name="connsiteX4" fmla="*/ 5038078 w 5038078"/>
                <a:gd name="connsiteY4" fmla="*/ 1238015 h 1238015"/>
                <a:gd name="connsiteX5" fmla="*/ 0 w 5038078"/>
                <a:gd name="connsiteY5" fmla="*/ 1238015 h 1238015"/>
                <a:gd name="connsiteX6" fmla="*/ 19230 w 5038078"/>
                <a:gd name="connsiteY6" fmla="*/ 1159819 h 1238015"/>
                <a:gd name="connsiteX7" fmla="*/ 382219 w 5038078"/>
                <a:gd name="connsiteY7" fmla="*/ 334180 h 1238015"/>
                <a:gd name="connsiteX8" fmla="*/ 1315784 w 5038078"/>
                <a:gd name="connsiteY8" fmla="*/ 1388 h 1238015"/>
                <a:gd name="connsiteX9" fmla="*/ 1576991 w 5038078"/>
                <a:gd name="connsiteY9" fmla="*/ 210 h 123801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129518"/>
                <a:gd name="connsiteY0" fmla="*/ 1237805 h 1329245"/>
                <a:gd name="connsiteX1" fmla="*/ 19230 w 5129518"/>
                <a:gd name="connsiteY1" fmla="*/ 1159609 h 1329245"/>
                <a:gd name="connsiteX2" fmla="*/ 382219 w 5129518"/>
                <a:gd name="connsiteY2" fmla="*/ 333970 h 1329245"/>
                <a:gd name="connsiteX3" fmla="*/ 1315784 w 5129518"/>
                <a:gd name="connsiteY3" fmla="*/ 1178 h 1329245"/>
                <a:gd name="connsiteX4" fmla="*/ 1576991 w 5129518"/>
                <a:gd name="connsiteY4" fmla="*/ 0 h 1329245"/>
                <a:gd name="connsiteX5" fmla="*/ 3403320 w 5129518"/>
                <a:gd name="connsiteY5" fmla="*/ 271915 h 1329245"/>
                <a:gd name="connsiteX6" fmla="*/ 4672870 w 5129518"/>
                <a:gd name="connsiteY6" fmla="*/ 693394 h 1329245"/>
                <a:gd name="connsiteX7" fmla="*/ 5038078 w 5129518"/>
                <a:gd name="connsiteY7" fmla="*/ 795719 h 1329245"/>
                <a:gd name="connsiteX8" fmla="*/ 5129518 w 5129518"/>
                <a:gd name="connsiteY8" fmla="*/ 1329245 h 1329245"/>
                <a:gd name="connsiteX0" fmla="*/ 0 w 5049689"/>
                <a:gd name="connsiteY0" fmla="*/ 1237805 h 1423588"/>
                <a:gd name="connsiteX1" fmla="*/ 19230 w 5049689"/>
                <a:gd name="connsiteY1" fmla="*/ 1159609 h 1423588"/>
                <a:gd name="connsiteX2" fmla="*/ 382219 w 5049689"/>
                <a:gd name="connsiteY2" fmla="*/ 333970 h 1423588"/>
                <a:gd name="connsiteX3" fmla="*/ 1315784 w 5049689"/>
                <a:gd name="connsiteY3" fmla="*/ 1178 h 1423588"/>
                <a:gd name="connsiteX4" fmla="*/ 1576991 w 5049689"/>
                <a:gd name="connsiteY4" fmla="*/ 0 h 1423588"/>
                <a:gd name="connsiteX5" fmla="*/ 3403320 w 5049689"/>
                <a:gd name="connsiteY5" fmla="*/ 271915 h 1423588"/>
                <a:gd name="connsiteX6" fmla="*/ 4672870 w 5049689"/>
                <a:gd name="connsiteY6" fmla="*/ 693394 h 1423588"/>
                <a:gd name="connsiteX7" fmla="*/ 5038078 w 5049689"/>
                <a:gd name="connsiteY7" fmla="*/ 795719 h 1423588"/>
                <a:gd name="connsiteX8" fmla="*/ 5049689 w 5049689"/>
                <a:gd name="connsiteY8" fmla="*/ 1423588 h 1423588"/>
                <a:gd name="connsiteX0" fmla="*/ 0 w 5038078"/>
                <a:gd name="connsiteY0" fmla="*/ 1237805 h 1237805"/>
                <a:gd name="connsiteX1" fmla="*/ 19230 w 5038078"/>
                <a:gd name="connsiteY1" fmla="*/ 1159609 h 1237805"/>
                <a:gd name="connsiteX2" fmla="*/ 382219 w 5038078"/>
                <a:gd name="connsiteY2" fmla="*/ 333970 h 1237805"/>
                <a:gd name="connsiteX3" fmla="*/ 1315784 w 5038078"/>
                <a:gd name="connsiteY3" fmla="*/ 1178 h 1237805"/>
                <a:gd name="connsiteX4" fmla="*/ 1576991 w 5038078"/>
                <a:gd name="connsiteY4" fmla="*/ 0 h 1237805"/>
                <a:gd name="connsiteX5" fmla="*/ 3403320 w 5038078"/>
                <a:gd name="connsiteY5" fmla="*/ 271915 h 1237805"/>
                <a:gd name="connsiteX6" fmla="*/ 4672870 w 5038078"/>
                <a:gd name="connsiteY6" fmla="*/ 693394 h 1237805"/>
                <a:gd name="connsiteX7" fmla="*/ 5038078 w 5038078"/>
                <a:gd name="connsiteY7" fmla="*/ 795719 h 1237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038078" h="1237805">
                  <a:moveTo>
                    <a:pt x="0" y="1237805"/>
                  </a:moveTo>
                  <a:lnTo>
                    <a:pt x="19230" y="1159609"/>
                  </a:lnTo>
                  <a:cubicBezTo>
                    <a:pt x="96961" y="850027"/>
                    <a:pt x="191605" y="533778"/>
                    <a:pt x="382219" y="333970"/>
                  </a:cubicBezTo>
                  <a:cubicBezTo>
                    <a:pt x="619171" y="85526"/>
                    <a:pt x="977934" y="5774"/>
                    <a:pt x="1315784" y="1178"/>
                  </a:cubicBezTo>
                  <a:lnTo>
                    <a:pt x="1576991" y="0"/>
                  </a:lnTo>
                  <a:cubicBezTo>
                    <a:pt x="2190813" y="3698"/>
                    <a:pt x="2830589" y="57744"/>
                    <a:pt x="3403320" y="271915"/>
                  </a:cubicBezTo>
                  <a:cubicBezTo>
                    <a:pt x="3828046" y="430728"/>
                    <a:pt x="4248519" y="568281"/>
                    <a:pt x="4672870" y="693394"/>
                  </a:cubicBezTo>
                  <a:lnTo>
                    <a:pt x="5038078" y="795719"/>
                  </a:lnTo>
                </a:path>
              </a:pathLst>
            </a:custGeom>
            <a:noFill/>
            <a:ln w="1905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  <a:latin typeface="Avenir Next LT Pro Light"/>
              </a:endParaRPr>
            </a:p>
          </p:txBody>
        </p:sp>
      </p:grpSp>
      <p:pic>
        <p:nvPicPr>
          <p:cNvPr id="2050" name="Picture 2" descr="ML | K-means++ Algorithm - GeeksforGeeks">
            <a:extLst>
              <a:ext uri="{FF2B5EF4-FFF2-40B4-BE49-F238E27FC236}">
                <a16:creationId xmlns:a16="http://schemas.microsoft.com/office/drawing/2014/main" id="{173E5A3A-9691-F586-1F6C-39FE009AD2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1998" y="2272865"/>
            <a:ext cx="3268134" cy="230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rincipal Component Analysis (PCA) 101 - NumXL">
            <a:extLst>
              <a:ext uri="{FF2B5EF4-FFF2-40B4-BE49-F238E27FC236}">
                <a16:creationId xmlns:a16="http://schemas.microsoft.com/office/drawing/2014/main" id="{22B9AA56-8373-BA12-FBF5-F6237F6D5A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1867" y="1089728"/>
            <a:ext cx="3268134" cy="1838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nderrated Machine Learning Algorithms — APRIORI | by Harsha Dannina |  Towards Data Science">
            <a:extLst>
              <a:ext uri="{FF2B5EF4-FFF2-40B4-BE49-F238E27FC236}">
                <a16:creationId xmlns:a16="http://schemas.microsoft.com/office/drawing/2014/main" id="{045C1C9F-C068-9782-2F3D-6AD12347F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61867" y="3921712"/>
            <a:ext cx="3268134" cy="1838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0074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6EF5A53-0A64-4CA5-B9C7-1CB97CB5CF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57843" y="6244836"/>
            <a:ext cx="4034156" cy="613164"/>
          </a:xfrm>
          <a:custGeom>
            <a:avLst/>
            <a:gdLst>
              <a:gd name="connsiteX0" fmla="*/ 1479137 w 4034156"/>
              <a:gd name="connsiteY0" fmla="*/ 230 h 613164"/>
              <a:gd name="connsiteX1" fmla="*/ 3482844 w 4034156"/>
              <a:gd name="connsiteY1" fmla="*/ 298555 h 613164"/>
              <a:gd name="connsiteX2" fmla="*/ 3831590 w 4034156"/>
              <a:gd name="connsiteY2" fmla="*/ 425010 h 613164"/>
              <a:gd name="connsiteX3" fmla="*/ 4034156 w 4034156"/>
              <a:gd name="connsiteY3" fmla="*/ 494088 h 613164"/>
              <a:gd name="connsiteX4" fmla="*/ 4034156 w 4034156"/>
              <a:gd name="connsiteY4" fmla="*/ 613164 h 613164"/>
              <a:gd name="connsiteX5" fmla="*/ 0 w 4034156"/>
              <a:gd name="connsiteY5" fmla="*/ 613164 h 613164"/>
              <a:gd name="connsiteX6" fmla="*/ 54792 w 4034156"/>
              <a:gd name="connsiteY6" fmla="*/ 512415 h 613164"/>
              <a:gd name="connsiteX7" fmla="*/ 168327 w 4034156"/>
              <a:gd name="connsiteY7" fmla="*/ 366637 h 613164"/>
              <a:gd name="connsiteX8" fmla="*/ 1192562 w 4034156"/>
              <a:gd name="connsiteY8" fmla="*/ 1522 h 613164"/>
              <a:gd name="connsiteX9" fmla="*/ 1479137 w 4034156"/>
              <a:gd name="connsiteY9" fmla="*/ 230 h 61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034156" h="613164">
                <a:moveTo>
                  <a:pt x="1479137" y="230"/>
                </a:moveTo>
                <a:cubicBezTo>
                  <a:pt x="2152575" y="4287"/>
                  <a:pt x="2854487" y="63583"/>
                  <a:pt x="3482844" y="298555"/>
                </a:cubicBezTo>
                <a:cubicBezTo>
                  <a:pt x="3599338" y="342114"/>
                  <a:pt x="3715540" y="384216"/>
                  <a:pt x="3831590" y="425010"/>
                </a:cubicBezTo>
                <a:lnTo>
                  <a:pt x="4034156" y="494088"/>
                </a:lnTo>
                <a:lnTo>
                  <a:pt x="4034156" y="613164"/>
                </a:lnTo>
                <a:lnTo>
                  <a:pt x="0" y="613164"/>
                </a:lnTo>
                <a:lnTo>
                  <a:pt x="54792" y="512415"/>
                </a:lnTo>
                <a:cubicBezTo>
                  <a:pt x="88888" y="459433"/>
                  <a:pt x="126502" y="410480"/>
                  <a:pt x="168327" y="366637"/>
                </a:cubicBezTo>
                <a:cubicBezTo>
                  <a:pt x="428292" y="94062"/>
                  <a:pt x="821899" y="6565"/>
                  <a:pt x="1192562" y="1522"/>
                </a:cubicBezTo>
                <a:cubicBezTo>
                  <a:pt x="1287308" y="198"/>
                  <a:pt x="1382932" y="-349"/>
                  <a:pt x="1479137" y="23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4ABFBEA-4EB0-4D02-A2C0-1733CD3D6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688126"/>
            <a:ext cx="448491" cy="1634252"/>
          </a:xfrm>
          <a:custGeom>
            <a:avLst/>
            <a:gdLst>
              <a:gd name="connsiteX0" fmla="*/ 0 w 448491"/>
              <a:gd name="connsiteY0" fmla="*/ 0 h 1634252"/>
              <a:gd name="connsiteX1" fmla="*/ 12983 w 448491"/>
              <a:gd name="connsiteY1" fmla="*/ 10508 h 1634252"/>
              <a:gd name="connsiteX2" fmla="*/ 441611 w 448491"/>
              <a:gd name="connsiteY2" fmla="*/ 863751 h 1634252"/>
              <a:gd name="connsiteX3" fmla="*/ 251011 w 448491"/>
              <a:gd name="connsiteY3" fmla="*/ 1302895 h 1634252"/>
              <a:gd name="connsiteX4" fmla="*/ 74605 w 448491"/>
              <a:gd name="connsiteY4" fmla="*/ 1543249 h 1634252"/>
              <a:gd name="connsiteX5" fmla="*/ 0 w 448491"/>
              <a:gd name="connsiteY5" fmla="*/ 1634252 h 1634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48491" h="1634252">
                <a:moveTo>
                  <a:pt x="0" y="0"/>
                </a:moveTo>
                <a:lnTo>
                  <a:pt x="12983" y="10508"/>
                </a:lnTo>
                <a:cubicBezTo>
                  <a:pt x="278410" y="241022"/>
                  <a:pt x="489787" y="530267"/>
                  <a:pt x="441611" y="863751"/>
                </a:cubicBezTo>
                <a:cubicBezTo>
                  <a:pt x="418542" y="1022632"/>
                  <a:pt x="337007" y="1166302"/>
                  <a:pt x="251011" y="1302895"/>
                </a:cubicBezTo>
                <a:cubicBezTo>
                  <a:pt x="215138" y="1359902"/>
                  <a:pt x="154723" y="1442480"/>
                  <a:pt x="74605" y="1543249"/>
                </a:cubicBezTo>
                <a:lnTo>
                  <a:pt x="0" y="163425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E083F6-57F4-487B-A766-EA0462B1EE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9459" y="6144069"/>
            <a:ext cx="4418271" cy="718159"/>
          </a:xfrm>
          <a:custGeom>
            <a:avLst/>
            <a:gdLst>
              <a:gd name="connsiteX0" fmla="*/ 1421452 w 4590626"/>
              <a:gd name="connsiteY0" fmla="*/ 0 h 713930"/>
              <a:gd name="connsiteX1" fmla="*/ 3247781 w 4590626"/>
              <a:gd name="connsiteY1" fmla="*/ 271915 h 713930"/>
              <a:gd name="connsiteX2" fmla="*/ 4517331 w 4590626"/>
              <a:gd name="connsiteY2" fmla="*/ 693394 h 713930"/>
              <a:gd name="connsiteX3" fmla="*/ 4590626 w 4590626"/>
              <a:gd name="connsiteY3" fmla="*/ 713930 h 713930"/>
              <a:gd name="connsiteX4" fmla="*/ 0 w 4590626"/>
              <a:gd name="connsiteY4" fmla="*/ 713930 h 713930"/>
              <a:gd name="connsiteX5" fmla="*/ 2854 w 4590626"/>
              <a:gd name="connsiteY5" fmla="*/ 705624 h 713930"/>
              <a:gd name="connsiteX6" fmla="*/ 226680 w 4590626"/>
              <a:gd name="connsiteY6" fmla="*/ 333970 h 713930"/>
              <a:gd name="connsiteX7" fmla="*/ 1160245 w 4590626"/>
              <a:gd name="connsiteY7" fmla="*/ 1178 h 713930"/>
              <a:gd name="connsiteX8" fmla="*/ 1421452 w 4590626"/>
              <a:gd name="connsiteY8" fmla="*/ 0 h 713930"/>
              <a:gd name="connsiteX0" fmla="*/ 1421452 w 4517331"/>
              <a:gd name="connsiteY0" fmla="*/ 0 h 713930"/>
              <a:gd name="connsiteX1" fmla="*/ 3247781 w 4517331"/>
              <a:gd name="connsiteY1" fmla="*/ 271915 h 713930"/>
              <a:gd name="connsiteX2" fmla="*/ 4517331 w 4517331"/>
              <a:gd name="connsiteY2" fmla="*/ 693394 h 713930"/>
              <a:gd name="connsiteX3" fmla="*/ 0 w 4517331"/>
              <a:gd name="connsiteY3" fmla="*/ 713930 h 713930"/>
              <a:gd name="connsiteX4" fmla="*/ 2854 w 4517331"/>
              <a:gd name="connsiteY4" fmla="*/ 705624 h 713930"/>
              <a:gd name="connsiteX5" fmla="*/ 226680 w 4517331"/>
              <a:gd name="connsiteY5" fmla="*/ 333970 h 713930"/>
              <a:gd name="connsiteX6" fmla="*/ 1160245 w 4517331"/>
              <a:gd name="connsiteY6" fmla="*/ 1178 h 713930"/>
              <a:gd name="connsiteX7" fmla="*/ 1421452 w 4517331"/>
              <a:gd name="connsiteY7" fmla="*/ 0 h 713930"/>
              <a:gd name="connsiteX0" fmla="*/ 0 w 4608771"/>
              <a:gd name="connsiteY0" fmla="*/ 713930 h 784834"/>
              <a:gd name="connsiteX1" fmla="*/ 2854 w 4608771"/>
              <a:gd name="connsiteY1" fmla="*/ 705624 h 784834"/>
              <a:gd name="connsiteX2" fmla="*/ 226680 w 4608771"/>
              <a:gd name="connsiteY2" fmla="*/ 333970 h 784834"/>
              <a:gd name="connsiteX3" fmla="*/ 1160245 w 4608771"/>
              <a:gd name="connsiteY3" fmla="*/ 1178 h 784834"/>
              <a:gd name="connsiteX4" fmla="*/ 1421452 w 4608771"/>
              <a:gd name="connsiteY4" fmla="*/ 0 h 784834"/>
              <a:gd name="connsiteX5" fmla="*/ 3247781 w 4608771"/>
              <a:gd name="connsiteY5" fmla="*/ 271915 h 784834"/>
              <a:gd name="connsiteX6" fmla="*/ 4608771 w 4608771"/>
              <a:gd name="connsiteY6" fmla="*/ 784834 h 784834"/>
              <a:gd name="connsiteX0" fmla="*/ 0 w 4418271"/>
              <a:gd name="connsiteY0" fmla="*/ 713930 h 718159"/>
              <a:gd name="connsiteX1" fmla="*/ 2854 w 4418271"/>
              <a:gd name="connsiteY1" fmla="*/ 705624 h 718159"/>
              <a:gd name="connsiteX2" fmla="*/ 226680 w 4418271"/>
              <a:gd name="connsiteY2" fmla="*/ 333970 h 718159"/>
              <a:gd name="connsiteX3" fmla="*/ 1160245 w 4418271"/>
              <a:gd name="connsiteY3" fmla="*/ 1178 h 718159"/>
              <a:gd name="connsiteX4" fmla="*/ 1421452 w 4418271"/>
              <a:gd name="connsiteY4" fmla="*/ 0 h 718159"/>
              <a:gd name="connsiteX5" fmla="*/ 3247781 w 4418271"/>
              <a:gd name="connsiteY5" fmla="*/ 271915 h 718159"/>
              <a:gd name="connsiteX6" fmla="*/ 4418271 w 4418271"/>
              <a:gd name="connsiteY6" fmla="*/ 718159 h 718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18271" h="718159">
                <a:moveTo>
                  <a:pt x="0" y="713930"/>
                </a:moveTo>
                <a:lnTo>
                  <a:pt x="2854" y="705624"/>
                </a:lnTo>
                <a:cubicBezTo>
                  <a:pt x="60059" y="562888"/>
                  <a:pt x="131373" y="433874"/>
                  <a:pt x="226680" y="333970"/>
                </a:cubicBezTo>
                <a:cubicBezTo>
                  <a:pt x="463632" y="85526"/>
                  <a:pt x="822395" y="5774"/>
                  <a:pt x="1160245" y="1178"/>
                </a:cubicBezTo>
                <a:lnTo>
                  <a:pt x="1421452" y="0"/>
                </a:lnTo>
                <a:cubicBezTo>
                  <a:pt x="2035274" y="3698"/>
                  <a:pt x="2748311" y="152222"/>
                  <a:pt x="3247781" y="271915"/>
                </a:cubicBezTo>
                <a:cubicBezTo>
                  <a:pt x="3747251" y="391608"/>
                  <a:pt x="3902480" y="501606"/>
                  <a:pt x="4418271" y="718159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A18C9FB-EC4C-4DAE-8F7D-C6E5AF607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5" name="Picture 4" descr="A group of multi coloured wooden stick figures">
            <a:extLst>
              <a:ext uri="{FF2B5EF4-FFF2-40B4-BE49-F238E27FC236}">
                <a16:creationId xmlns:a16="http://schemas.microsoft.com/office/drawing/2014/main" id="{BC934A6F-253E-230D-626E-EA35DEB05D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283" b="6591"/>
          <a:stretch/>
        </p:blipFill>
        <p:spPr>
          <a:xfrm>
            <a:off x="20" y="10"/>
            <a:ext cx="1220722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E698B96-C345-4CAB-9657-02BD17A19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3860CC-33B2-CC9A-9945-46604F532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762000"/>
            <a:ext cx="3810000" cy="30480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K-Nearest Neighbors (KNN)</a:t>
            </a:r>
          </a:p>
        </p:txBody>
      </p:sp>
    </p:spTree>
    <p:extLst>
      <p:ext uri="{BB962C8B-B14F-4D97-AF65-F5344CB8AC3E}">
        <p14:creationId xmlns:p14="http://schemas.microsoft.com/office/powerpoint/2010/main" val="1175269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3F3A0F6C-EB8F-4A4C-8258-23F6D815E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8352" cy="6438900"/>
          </a:xfrm>
          <a:custGeom>
            <a:avLst/>
            <a:gdLst>
              <a:gd name="connsiteX0" fmla="*/ 0 w 12198352"/>
              <a:gd name="connsiteY0" fmla="*/ 0 h 6438900"/>
              <a:gd name="connsiteX1" fmla="*/ 12198352 w 12198352"/>
              <a:gd name="connsiteY1" fmla="*/ 0 h 6438900"/>
              <a:gd name="connsiteX2" fmla="*/ 12198352 w 12198352"/>
              <a:gd name="connsiteY2" fmla="*/ 5644414 h 6438900"/>
              <a:gd name="connsiteX3" fmla="*/ 12042486 w 12198352"/>
              <a:gd name="connsiteY3" fmla="*/ 5750064 h 6438900"/>
              <a:gd name="connsiteX4" fmla="*/ 9483672 w 12198352"/>
              <a:gd name="connsiteY4" fmla="*/ 6432438 h 6438900"/>
              <a:gd name="connsiteX5" fmla="*/ 8500895 w 12198352"/>
              <a:gd name="connsiteY5" fmla="*/ 6437925 h 6438900"/>
              <a:gd name="connsiteX6" fmla="*/ 1629409 w 12198352"/>
              <a:gd name="connsiteY6" fmla="*/ 5170893 h 6438900"/>
              <a:gd name="connsiteX7" fmla="*/ 433424 w 12198352"/>
              <a:gd name="connsiteY7" fmla="*/ 4633819 h 6438900"/>
              <a:gd name="connsiteX8" fmla="*/ 0 w 12198352"/>
              <a:gd name="connsiteY8" fmla="*/ 4450771 h 643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8352" h="6438900">
                <a:moveTo>
                  <a:pt x="0" y="0"/>
                </a:moveTo>
                <a:lnTo>
                  <a:pt x="12198352" y="0"/>
                </a:lnTo>
                <a:lnTo>
                  <a:pt x="12198352" y="5644414"/>
                </a:lnTo>
                <a:lnTo>
                  <a:pt x="12042486" y="5750064"/>
                </a:lnTo>
                <a:cubicBezTo>
                  <a:pt x="11268689" y="6237466"/>
                  <a:pt x="10357585" y="6417714"/>
                  <a:pt x="9483672" y="6432438"/>
                </a:cubicBezTo>
                <a:cubicBezTo>
                  <a:pt x="9158751" y="6438062"/>
                  <a:pt x="8830819" y="6440385"/>
                  <a:pt x="8500895" y="6437925"/>
                </a:cubicBezTo>
                <a:cubicBezTo>
                  <a:pt x="6191416" y="6420695"/>
                  <a:pt x="3784289" y="6168856"/>
                  <a:pt x="1629409" y="5170893"/>
                </a:cubicBezTo>
                <a:cubicBezTo>
                  <a:pt x="1229906" y="4985892"/>
                  <a:pt x="831404" y="4807078"/>
                  <a:pt x="433424" y="4633819"/>
                </a:cubicBezTo>
                <a:lnTo>
                  <a:pt x="0" y="445077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500">
              <a:solidFill>
                <a:prstClr val="white"/>
              </a:solidFill>
              <a:latin typeface="Avenir Next LT Pro" panose="020B0504020202020204" pitchFamily="34" charset="0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A9C92F4-A4A4-42E0-9391-C666AAED1E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3817925">
            <a:off x="2322363" y="-118377"/>
            <a:ext cx="7900749" cy="9821966"/>
          </a:xfrm>
          <a:custGeom>
            <a:avLst/>
            <a:gdLst>
              <a:gd name="connsiteX0" fmla="*/ 589029 w 7858893"/>
              <a:gd name="connsiteY0" fmla="*/ 9827096 h 9827096"/>
              <a:gd name="connsiteX1" fmla="*/ 0 w 7858893"/>
              <a:gd name="connsiteY1" fmla="*/ 9338053 h 9827096"/>
              <a:gd name="connsiteX2" fmla="*/ 50440 w 7858893"/>
              <a:gd name="connsiteY2" fmla="*/ 9011561 h 9827096"/>
              <a:gd name="connsiteX3" fmla="*/ 398242 w 7858893"/>
              <a:gd name="connsiteY3" fmla="*/ 7620242 h 9827096"/>
              <a:gd name="connsiteX4" fmla="*/ 6756719 w 7858893"/>
              <a:gd name="connsiteY4" fmla="*/ 593416 h 9827096"/>
              <a:gd name="connsiteX5" fmla="*/ 7642630 w 7858893"/>
              <a:gd name="connsiteY5" fmla="*/ 111525 h 9827096"/>
              <a:gd name="connsiteX6" fmla="*/ 7858893 w 7858893"/>
              <a:gd name="connsiteY6" fmla="*/ 0 h 9827096"/>
              <a:gd name="connsiteX0" fmla="*/ 589029 w 8190490"/>
              <a:gd name="connsiteY0" fmla="*/ 9787128 h 9787128"/>
              <a:gd name="connsiteX1" fmla="*/ 0 w 8190490"/>
              <a:gd name="connsiteY1" fmla="*/ 9298085 h 9787128"/>
              <a:gd name="connsiteX2" fmla="*/ 50440 w 8190490"/>
              <a:gd name="connsiteY2" fmla="*/ 8971593 h 9787128"/>
              <a:gd name="connsiteX3" fmla="*/ 398242 w 8190490"/>
              <a:gd name="connsiteY3" fmla="*/ 7580274 h 9787128"/>
              <a:gd name="connsiteX4" fmla="*/ 6756719 w 8190490"/>
              <a:gd name="connsiteY4" fmla="*/ 553448 h 9787128"/>
              <a:gd name="connsiteX5" fmla="*/ 7642630 w 8190490"/>
              <a:gd name="connsiteY5" fmla="*/ 71557 h 9787128"/>
              <a:gd name="connsiteX6" fmla="*/ 8190490 w 8190490"/>
              <a:gd name="connsiteY6" fmla="*/ 0 h 9787128"/>
              <a:gd name="connsiteX7" fmla="*/ 589029 w 8190490"/>
              <a:gd name="connsiteY7" fmla="*/ 9787128 h 9787128"/>
              <a:gd name="connsiteX0" fmla="*/ 589029 w 8281930"/>
              <a:gd name="connsiteY0" fmla="*/ 9722690 h 9722690"/>
              <a:gd name="connsiteX1" fmla="*/ 0 w 8281930"/>
              <a:gd name="connsiteY1" fmla="*/ 9233647 h 9722690"/>
              <a:gd name="connsiteX2" fmla="*/ 50440 w 8281930"/>
              <a:gd name="connsiteY2" fmla="*/ 8907155 h 9722690"/>
              <a:gd name="connsiteX3" fmla="*/ 398242 w 8281930"/>
              <a:gd name="connsiteY3" fmla="*/ 7515836 h 9722690"/>
              <a:gd name="connsiteX4" fmla="*/ 6756719 w 8281930"/>
              <a:gd name="connsiteY4" fmla="*/ 489010 h 9722690"/>
              <a:gd name="connsiteX5" fmla="*/ 7642630 w 8281930"/>
              <a:gd name="connsiteY5" fmla="*/ 7119 h 9722690"/>
              <a:gd name="connsiteX6" fmla="*/ 8281930 w 8281930"/>
              <a:gd name="connsiteY6" fmla="*/ 27002 h 9722690"/>
              <a:gd name="connsiteX0" fmla="*/ 589029 w 7911958"/>
              <a:gd name="connsiteY0" fmla="*/ 9802819 h 9802819"/>
              <a:gd name="connsiteX1" fmla="*/ 0 w 7911958"/>
              <a:gd name="connsiteY1" fmla="*/ 9313776 h 9802819"/>
              <a:gd name="connsiteX2" fmla="*/ 50440 w 7911958"/>
              <a:gd name="connsiteY2" fmla="*/ 8987284 h 9802819"/>
              <a:gd name="connsiteX3" fmla="*/ 398242 w 7911958"/>
              <a:gd name="connsiteY3" fmla="*/ 7595965 h 9802819"/>
              <a:gd name="connsiteX4" fmla="*/ 6756719 w 7911958"/>
              <a:gd name="connsiteY4" fmla="*/ 569139 h 9802819"/>
              <a:gd name="connsiteX5" fmla="*/ 7642630 w 7911958"/>
              <a:gd name="connsiteY5" fmla="*/ 87248 h 9802819"/>
              <a:gd name="connsiteX6" fmla="*/ 7911958 w 7911958"/>
              <a:gd name="connsiteY6" fmla="*/ 0 h 9802819"/>
              <a:gd name="connsiteX0" fmla="*/ 589029 w 7642630"/>
              <a:gd name="connsiteY0" fmla="*/ 9715571 h 9715571"/>
              <a:gd name="connsiteX1" fmla="*/ 0 w 7642630"/>
              <a:gd name="connsiteY1" fmla="*/ 9226528 h 9715571"/>
              <a:gd name="connsiteX2" fmla="*/ 50440 w 7642630"/>
              <a:gd name="connsiteY2" fmla="*/ 8900036 h 9715571"/>
              <a:gd name="connsiteX3" fmla="*/ 398242 w 7642630"/>
              <a:gd name="connsiteY3" fmla="*/ 7508717 h 9715571"/>
              <a:gd name="connsiteX4" fmla="*/ 6756719 w 7642630"/>
              <a:gd name="connsiteY4" fmla="*/ 481891 h 9715571"/>
              <a:gd name="connsiteX5" fmla="*/ 7642630 w 7642630"/>
              <a:gd name="connsiteY5" fmla="*/ 0 h 9715571"/>
              <a:gd name="connsiteX0" fmla="*/ 589029 w 7900749"/>
              <a:gd name="connsiteY0" fmla="*/ 9821966 h 9821966"/>
              <a:gd name="connsiteX1" fmla="*/ 0 w 7900749"/>
              <a:gd name="connsiteY1" fmla="*/ 9332923 h 9821966"/>
              <a:gd name="connsiteX2" fmla="*/ 50440 w 7900749"/>
              <a:gd name="connsiteY2" fmla="*/ 9006431 h 9821966"/>
              <a:gd name="connsiteX3" fmla="*/ 398242 w 7900749"/>
              <a:gd name="connsiteY3" fmla="*/ 7615112 h 9821966"/>
              <a:gd name="connsiteX4" fmla="*/ 6756719 w 7900749"/>
              <a:gd name="connsiteY4" fmla="*/ 588286 h 9821966"/>
              <a:gd name="connsiteX5" fmla="*/ 7900749 w 7900749"/>
              <a:gd name="connsiteY5" fmla="*/ 0 h 9821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0749" h="9821966">
                <a:moveTo>
                  <a:pt x="589029" y="9821966"/>
                </a:moveTo>
                <a:lnTo>
                  <a:pt x="0" y="9332923"/>
                </a:lnTo>
                <a:lnTo>
                  <a:pt x="50440" y="9006431"/>
                </a:lnTo>
                <a:cubicBezTo>
                  <a:pt x="119970" y="8604142"/>
                  <a:pt x="221982" y="8158814"/>
                  <a:pt x="398242" y="7615112"/>
                </a:cubicBezTo>
                <a:cubicBezTo>
                  <a:pt x="1372817" y="4608865"/>
                  <a:pt x="3887952" y="2237199"/>
                  <a:pt x="6756719" y="588286"/>
                </a:cubicBezTo>
                <a:cubicBezTo>
                  <a:pt x="6992735" y="452730"/>
                  <a:pt x="7549593" y="182994"/>
                  <a:pt x="7900749" y="0"/>
                </a:cubicBezTo>
              </a:path>
            </a:pathLst>
          </a:custGeom>
          <a:noFill/>
          <a:ln w="1905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5C25E0-A56A-2C99-0F43-149DB42A7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51" y="762000"/>
            <a:ext cx="3598808" cy="2286000"/>
          </a:xfrm>
        </p:spPr>
        <p:txBody>
          <a:bodyPr anchor="t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Definición y Concepto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AE87944-477E-CCC2-C8BD-A2589ACE3AF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89728533"/>
              </p:ext>
            </p:extLst>
          </p:nvPr>
        </p:nvGraphicFramePr>
        <p:xfrm>
          <a:off x="4572000" y="771726"/>
          <a:ext cx="6858000" cy="45622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164209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B45E0-0BB6-1190-F306-6D7CB1DE3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 y Funcionamiento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17A97F-4EB3-16B5-ADC1-FBCD764D5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_tradnl" dirty="0"/>
              <a:t>Elegir el número de vecinos (K).</a:t>
            </a:r>
          </a:p>
          <a:p>
            <a:r>
              <a:rPr lang="es-ES_tradnl" dirty="0"/>
              <a:t>Calcular la distancia entre el dato a clasificar y el conjunto de entrenamiento. </a:t>
            </a:r>
          </a:p>
          <a:p>
            <a:r>
              <a:rPr lang="es-ES_tradnl" dirty="0"/>
              <a:t>Ordenar distancias y seleccionar los K puntos de datos mas cercanos.</a:t>
            </a:r>
          </a:p>
          <a:p>
            <a:r>
              <a:rPr lang="es-ES_tradnl" dirty="0"/>
              <a:t>Para clasificación –&gt; La clase mas común entre vecinos.</a:t>
            </a:r>
          </a:p>
          <a:p>
            <a:r>
              <a:rPr lang="es-ES_tradnl" dirty="0"/>
              <a:t>Para regresión -&gt; </a:t>
            </a:r>
            <a:r>
              <a:rPr lang="es-ES_tradnl" dirty="0" err="1"/>
              <a:t>Meida</a:t>
            </a:r>
            <a:r>
              <a:rPr lang="es-ES_tradnl" dirty="0"/>
              <a:t> de los valores de los vecinos.</a:t>
            </a:r>
          </a:p>
        </p:txBody>
      </p:sp>
    </p:spTree>
    <p:extLst>
      <p:ext uri="{BB962C8B-B14F-4D97-AF65-F5344CB8AC3E}">
        <p14:creationId xmlns:p14="http://schemas.microsoft.com/office/powerpoint/2010/main" val="34888566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87A0FBA-CC04-4256-A8EB-BB3C543E98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0">
            <a:extLst>
              <a:ext uri="{FF2B5EF4-FFF2-40B4-BE49-F238E27FC236}">
                <a16:creationId xmlns:a16="http://schemas.microsoft.com/office/drawing/2014/main" id="{6A13B60C-56B1-46B4-98A6-1482A52E76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1865" y="-31864"/>
            <a:ext cx="4785362" cy="4849091"/>
          </a:xfrm>
          <a:custGeom>
            <a:avLst/>
            <a:gdLst>
              <a:gd name="connsiteX0" fmla="*/ 0 w 4212773"/>
              <a:gd name="connsiteY0" fmla="*/ 0 h 6498740"/>
              <a:gd name="connsiteX1" fmla="*/ 159023 w 4212773"/>
              <a:gd name="connsiteY1" fmla="*/ 12872 h 6498740"/>
              <a:gd name="connsiteX2" fmla="*/ 1697597 w 4212773"/>
              <a:gd name="connsiteY2" fmla="*/ 306418 h 6498740"/>
              <a:gd name="connsiteX3" fmla="*/ 4047822 w 4212773"/>
              <a:gd name="connsiteY3" fmla="*/ 3511272 h 6498740"/>
              <a:gd name="connsiteX4" fmla="*/ 3551503 w 4212773"/>
              <a:gd name="connsiteY4" fmla="*/ 6184235 h 6498740"/>
              <a:gd name="connsiteX5" fmla="*/ 3163159 w 4212773"/>
              <a:gd name="connsiteY5" fmla="*/ 6459073 h 6498740"/>
              <a:gd name="connsiteX6" fmla="*/ 3092077 w 4212773"/>
              <a:gd name="connsiteY6" fmla="*/ 6498740 h 6498740"/>
              <a:gd name="connsiteX7" fmla="*/ 0 w 4212773"/>
              <a:gd name="connsiteY7" fmla="*/ 6498740 h 6498740"/>
              <a:gd name="connsiteX8" fmla="*/ 0 w 4212773"/>
              <a:gd name="connsiteY8" fmla="*/ 0 h 649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212773" h="6498740">
                <a:moveTo>
                  <a:pt x="0" y="0"/>
                </a:moveTo>
                <a:lnTo>
                  <a:pt x="159023" y="12872"/>
                </a:lnTo>
                <a:cubicBezTo>
                  <a:pt x="659101" y="63644"/>
                  <a:pt x="1176498" y="175345"/>
                  <a:pt x="1697597" y="306418"/>
                </a:cubicBezTo>
                <a:cubicBezTo>
                  <a:pt x="3312474" y="712392"/>
                  <a:pt x="3742395" y="1999786"/>
                  <a:pt x="4047822" y="3511272"/>
                </a:cubicBezTo>
                <a:cubicBezTo>
                  <a:pt x="4252232" y="4523358"/>
                  <a:pt x="4422733" y="5443193"/>
                  <a:pt x="3551503" y="6184235"/>
                </a:cubicBezTo>
                <a:cubicBezTo>
                  <a:pt x="3429343" y="6288166"/>
                  <a:pt x="3299185" y="6378784"/>
                  <a:pt x="3163159" y="6459073"/>
                </a:cubicBezTo>
                <a:lnTo>
                  <a:pt x="3092077" y="6498740"/>
                </a:lnTo>
                <a:lnTo>
                  <a:pt x="0" y="649874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 panose="020B0504020202020204" pitchFamily="34" charset="0"/>
              <a:ea typeface="+mn-ea"/>
              <a:cs typeface="+mn-cs"/>
            </a:endParaRPr>
          </a:p>
        </p:txBody>
      </p:sp>
      <p:sp>
        <p:nvSpPr>
          <p:cNvPr id="19" name="Freeform: Shape 12">
            <a:extLst>
              <a:ext uri="{FF2B5EF4-FFF2-40B4-BE49-F238E27FC236}">
                <a16:creationId xmlns:a16="http://schemas.microsoft.com/office/drawing/2014/main" id="{F024A8E9-062E-406A-BE10-CED280011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 flipV="1">
            <a:off x="341352" y="-341351"/>
            <a:ext cx="4651297" cy="5334001"/>
          </a:xfrm>
          <a:custGeom>
            <a:avLst/>
            <a:gdLst>
              <a:gd name="connsiteX0" fmla="*/ 0 w 4033589"/>
              <a:gd name="connsiteY0" fmla="*/ 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8" fmla="*/ 0 w 4033589"/>
              <a:gd name="connsiteY8" fmla="*/ 0 h 6858000"/>
              <a:gd name="connsiteX0" fmla="*/ 0 w 4033589"/>
              <a:gd name="connsiteY0" fmla="*/ 6858000 h 6858000"/>
              <a:gd name="connsiteX1" fmla="*/ 1878934 w 4033589"/>
              <a:gd name="connsiteY1" fmla="*/ 0 h 6858000"/>
              <a:gd name="connsiteX2" fmla="*/ 1882313 w 4033589"/>
              <a:gd name="connsiteY2" fmla="*/ 2021 h 6858000"/>
              <a:gd name="connsiteX3" fmla="*/ 3475371 w 4033589"/>
              <a:gd name="connsiteY3" fmla="*/ 1517967 h 6858000"/>
              <a:gd name="connsiteX4" fmla="*/ 3975977 w 4033589"/>
              <a:gd name="connsiteY4" fmla="*/ 4379386 h 6858000"/>
              <a:gd name="connsiteX5" fmla="*/ 3312864 w 4033589"/>
              <a:gd name="connsiteY5" fmla="*/ 6852362 h 6858000"/>
              <a:gd name="connsiteX6" fmla="*/ 3310593 w 4033589"/>
              <a:gd name="connsiteY6" fmla="*/ 6858000 h 6858000"/>
              <a:gd name="connsiteX7" fmla="*/ 0 w 4033589"/>
              <a:gd name="connsiteY7" fmla="*/ 6858000 h 685800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1787494 w 3942149"/>
              <a:gd name="connsiteY0" fmla="*/ 0 h 6949440"/>
              <a:gd name="connsiteX1" fmla="*/ 1790873 w 3942149"/>
              <a:gd name="connsiteY1" fmla="*/ 2021 h 6949440"/>
              <a:gd name="connsiteX2" fmla="*/ 3383931 w 3942149"/>
              <a:gd name="connsiteY2" fmla="*/ 1517967 h 6949440"/>
              <a:gd name="connsiteX3" fmla="*/ 3884537 w 3942149"/>
              <a:gd name="connsiteY3" fmla="*/ 4379386 h 6949440"/>
              <a:gd name="connsiteX4" fmla="*/ 3221424 w 3942149"/>
              <a:gd name="connsiteY4" fmla="*/ 6852362 h 6949440"/>
              <a:gd name="connsiteX5" fmla="*/ 3219153 w 3942149"/>
              <a:gd name="connsiteY5" fmla="*/ 6858000 h 6949440"/>
              <a:gd name="connsiteX6" fmla="*/ 0 w 3942149"/>
              <a:gd name="connsiteY6" fmla="*/ 6949440 h 6949440"/>
              <a:gd name="connsiteX0" fmla="*/ 0 w 2154655"/>
              <a:gd name="connsiteY0" fmla="*/ 0 h 6858000"/>
              <a:gd name="connsiteX1" fmla="*/ 3379 w 2154655"/>
              <a:gd name="connsiteY1" fmla="*/ 2021 h 6858000"/>
              <a:gd name="connsiteX2" fmla="*/ 1596437 w 2154655"/>
              <a:gd name="connsiteY2" fmla="*/ 1517967 h 6858000"/>
              <a:gd name="connsiteX3" fmla="*/ 2097043 w 2154655"/>
              <a:gd name="connsiteY3" fmla="*/ 4379386 h 6858000"/>
              <a:gd name="connsiteX4" fmla="*/ 1433930 w 2154655"/>
              <a:gd name="connsiteY4" fmla="*/ 6852362 h 6858000"/>
              <a:gd name="connsiteX5" fmla="*/ 1431659 w 2154655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4655" h="6858000">
                <a:moveTo>
                  <a:pt x="0" y="0"/>
                </a:moveTo>
                <a:lnTo>
                  <a:pt x="3379" y="2021"/>
                </a:lnTo>
                <a:cubicBezTo>
                  <a:pt x="667061" y="423753"/>
                  <a:pt x="1239365" y="963389"/>
                  <a:pt x="1596437" y="1517967"/>
                </a:cubicBezTo>
                <a:cubicBezTo>
                  <a:pt x="2133142" y="2350886"/>
                  <a:pt x="2239839" y="3395752"/>
                  <a:pt x="2097043" y="4379386"/>
                </a:cubicBezTo>
                <a:cubicBezTo>
                  <a:pt x="2032295" y="4824358"/>
                  <a:pt x="1812506" y="5869368"/>
                  <a:pt x="1433930" y="6852362"/>
                </a:cubicBezTo>
                <a:lnTo>
                  <a:pt x="1431659" y="6858000"/>
                </a:lnTo>
              </a:path>
            </a:pathLst>
          </a:custGeom>
          <a:noFill/>
          <a:ln w="19050">
            <a:solidFill>
              <a:srgbClr val="F1CB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C3F88C-D9E9-B261-430A-56EF9FC07E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999" y="762000"/>
            <a:ext cx="3048001" cy="2286000"/>
          </a:xfrm>
        </p:spPr>
        <p:txBody>
          <a:bodyPr anchor="b">
            <a:normAutofit/>
          </a:bodyPr>
          <a:lstStyle/>
          <a:p>
            <a:r>
              <a:rPr lang="es-ES_tradnl" sz="3200">
                <a:solidFill>
                  <a:srgbClr val="FFFFFF"/>
                </a:solidFill>
              </a:rPr>
              <a:t>Ejemplo – Script </a:t>
            </a:r>
          </a:p>
        </p:txBody>
      </p:sp>
      <p:graphicFrame>
        <p:nvGraphicFramePr>
          <p:cNvPr id="20" name="Content Placeholder 2">
            <a:extLst>
              <a:ext uri="{FF2B5EF4-FFF2-40B4-BE49-F238E27FC236}">
                <a16:creationId xmlns:a16="http://schemas.microsoft.com/office/drawing/2014/main" id="{9AE59943-FE84-0BD8-3A19-44C9215317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79030097"/>
              </p:ext>
            </p:extLst>
          </p:nvPr>
        </p:nvGraphicFramePr>
        <p:xfrm>
          <a:off x="5334000" y="762000"/>
          <a:ext cx="6096000" cy="533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2418714"/>
      </p:ext>
    </p:extLst>
  </p:cSld>
  <p:clrMapOvr>
    <a:masterClrMapping/>
  </p:clrMapOvr>
</p:sld>
</file>

<file path=ppt/theme/theme1.xml><?xml version="1.0" encoding="utf-8"?>
<a:theme xmlns:a="http://schemas.openxmlformats.org/drawingml/2006/main" name="PebbleVTI">
  <a:themeElements>
    <a:clrScheme name="AnalogousFromDarkSeedLeftStep">
      <a:dk1>
        <a:srgbClr val="000000"/>
      </a:dk1>
      <a:lt1>
        <a:srgbClr val="FFFFFF"/>
      </a:lt1>
      <a:dk2>
        <a:srgbClr val="311C23"/>
      </a:dk2>
      <a:lt2>
        <a:srgbClr val="F0F3F3"/>
      </a:lt2>
      <a:accent1>
        <a:srgbClr val="D0443F"/>
      </a:accent1>
      <a:accent2>
        <a:srgbClr val="BF2E65"/>
      </a:accent2>
      <a:accent3>
        <a:srgbClr val="D03FB3"/>
      </a:accent3>
      <a:accent4>
        <a:srgbClr val="9F2EBF"/>
      </a:accent4>
      <a:accent5>
        <a:srgbClr val="753FD0"/>
      </a:accent5>
      <a:accent6>
        <a:srgbClr val="383FC2"/>
      </a:accent6>
      <a:hlink>
        <a:srgbClr val="833FBF"/>
      </a:hlink>
      <a:folHlink>
        <a:srgbClr val="7F7F7F"/>
      </a:folHlink>
    </a:clrScheme>
    <a:fontScheme name="Custom 4">
      <a:majorFont>
        <a:latin typeface="Sitka Subheading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ebbleVTI" id="{8B4DB91D-6BB4-4BA3-973A-733D3AF2680E}" vid="{9A19CF0D-2077-4BF4-BAA5-86934C336D5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1201</TotalTime>
  <Words>1175</Words>
  <Application>Microsoft Macintosh PowerPoint</Application>
  <PresentationFormat>Widescreen</PresentationFormat>
  <Paragraphs>165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Avenir Next LT Pro</vt:lpstr>
      <vt:lpstr>Avenir Next LT Pro Light</vt:lpstr>
      <vt:lpstr>Sitka Subheading</vt:lpstr>
      <vt:lpstr>PebbleVTI</vt:lpstr>
      <vt:lpstr>Otros Algoritmos de aprendizaje de máquinas.</vt:lpstr>
      <vt:lpstr>Objetivos</vt:lpstr>
      <vt:lpstr>Importancia de los distintos métodos.</vt:lpstr>
      <vt:lpstr>Supervisados</vt:lpstr>
      <vt:lpstr>No supervisados</vt:lpstr>
      <vt:lpstr>K-Nearest Neighbors (KNN)</vt:lpstr>
      <vt:lpstr>Definición y Concepto</vt:lpstr>
      <vt:lpstr>Algoritmo y Funcionamiento</vt:lpstr>
      <vt:lpstr>Ejemplo – Script </vt:lpstr>
      <vt:lpstr>Aplicaciones Prácticas</vt:lpstr>
      <vt:lpstr>Ventajas</vt:lpstr>
      <vt:lpstr>Desventajas</vt:lpstr>
      <vt:lpstr>Principal Component Analysis (PCA)</vt:lpstr>
      <vt:lpstr>Definición y Concepto</vt:lpstr>
      <vt:lpstr>Algoritmo y Funcionamiento</vt:lpstr>
      <vt:lpstr>Ejemplo - Script</vt:lpstr>
      <vt:lpstr>Aplicaciones Prácticas en Reducción de Dimensionalidad</vt:lpstr>
      <vt:lpstr>Ventajas</vt:lpstr>
      <vt:lpstr>Desventajas</vt:lpstr>
      <vt:lpstr>Algoritmo Apriori </vt:lpstr>
      <vt:lpstr>Definición y Concepto</vt:lpstr>
      <vt:lpstr>Regla de Asociación</vt:lpstr>
      <vt:lpstr>Algoritmo</vt:lpstr>
      <vt:lpstr>Interpretaciones</vt:lpstr>
      <vt:lpstr>PowerPoint Presentation</vt:lpstr>
      <vt:lpstr>Algoritmo y Funcionamiento</vt:lpstr>
      <vt:lpstr>Ejemplo - Script</vt:lpstr>
      <vt:lpstr>Aplicaciones Prácticas en MD y Reglas de Asociación</vt:lpstr>
      <vt:lpstr>Ventajas</vt:lpstr>
      <vt:lpstr>Desventajas</vt:lpstr>
      <vt:lpstr>Comparación de los Métodos</vt:lpstr>
      <vt:lpstr>KNN – PCA - Apriori</vt:lpstr>
      <vt:lpstr>Casos de Estudio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Leonel Guillen</dc:creator>
  <cp:lastModifiedBy>Leonel Guillen</cp:lastModifiedBy>
  <cp:revision>25</cp:revision>
  <dcterms:created xsi:type="dcterms:W3CDTF">2024-07-13T15:09:56Z</dcterms:created>
  <dcterms:modified xsi:type="dcterms:W3CDTF">2024-07-15T22:47:56Z</dcterms:modified>
</cp:coreProperties>
</file>